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9/19/2022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1" Type="http://schemas.openxmlformats.org/officeDocument/2006/relationships/image" Target="../media/image10.png"/><Relationship Id="rId12" Type="http://schemas.openxmlformats.org/officeDocument/2006/relationships/image" Target="../media/image11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8.png"/><Relationship Id="rId3" Type="http://schemas.openxmlformats.org/officeDocument/2006/relationships/image" Target="../media/image179.png"/><Relationship Id="rId4" Type="http://schemas.openxmlformats.org/officeDocument/2006/relationships/image" Target="../media/image180.png"/><Relationship Id="rId5" Type="http://schemas.openxmlformats.org/officeDocument/2006/relationships/image" Target="../media/image181.png"/><Relationship Id="rId6" Type="http://schemas.openxmlformats.org/officeDocument/2006/relationships/image" Target="../media/image182.png"/><Relationship Id="rId7" Type="http://schemas.openxmlformats.org/officeDocument/2006/relationships/image" Target="../media/image183.png"/><Relationship Id="rId8" Type="http://schemas.openxmlformats.org/officeDocument/2006/relationships/image" Target="../media/image184.png"/><Relationship Id="rId9" Type="http://schemas.openxmlformats.org/officeDocument/2006/relationships/image" Target="../media/image185.png"/><Relationship Id="rId10" Type="http://schemas.openxmlformats.org/officeDocument/2006/relationships/image" Target="../media/image186.png"/><Relationship Id="rId11" Type="http://schemas.openxmlformats.org/officeDocument/2006/relationships/image" Target="../media/image187.png"/><Relationship Id="rId12" Type="http://schemas.openxmlformats.org/officeDocument/2006/relationships/image" Target="../media/image188.png"/><Relationship Id="rId13" Type="http://schemas.openxmlformats.org/officeDocument/2006/relationships/image" Target="../media/image189.png"/><Relationship Id="rId14" Type="http://schemas.openxmlformats.org/officeDocument/2006/relationships/image" Target="../media/image190.png"/><Relationship Id="rId15" Type="http://schemas.openxmlformats.org/officeDocument/2006/relationships/image" Target="../media/image191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2.png"/><Relationship Id="rId3" Type="http://schemas.openxmlformats.org/officeDocument/2006/relationships/image" Target="../media/image193.png"/><Relationship Id="rId4" Type="http://schemas.openxmlformats.org/officeDocument/2006/relationships/image" Target="../media/image194.png"/><Relationship Id="rId5" Type="http://schemas.openxmlformats.org/officeDocument/2006/relationships/image" Target="../media/image195.png"/><Relationship Id="rId6" Type="http://schemas.openxmlformats.org/officeDocument/2006/relationships/image" Target="../media/image196.png"/><Relationship Id="rId7" Type="http://schemas.openxmlformats.org/officeDocument/2006/relationships/image" Target="../media/image197.png"/><Relationship Id="rId8" Type="http://schemas.openxmlformats.org/officeDocument/2006/relationships/image" Target="../media/image198.png"/><Relationship Id="rId9" Type="http://schemas.openxmlformats.org/officeDocument/2006/relationships/image" Target="../media/image199.png"/><Relationship Id="rId10" Type="http://schemas.openxmlformats.org/officeDocument/2006/relationships/image" Target="../media/image200.png"/><Relationship Id="rId11" Type="http://schemas.openxmlformats.org/officeDocument/2006/relationships/image" Target="../media/image201.png"/><Relationship Id="rId12" Type="http://schemas.openxmlformats.org/officeDocument/2006/relationships/image" Target="../media/image202.png"/><Relationship Id="rId13" Type="http://schemas.openxmlformats.org/officeDocument/2006/relationships/image" Target="../media/image203.png"/><Relationship Id="rId14" Type="http://schemas.openxmlformats.org/officeDocument/2006/relationships/image" Target="../media/image204.png"/><Relationship Id="rId15" Type="http://schemas.openxmlformats.org/officeDocument/2006/relationships/image" Target="../media/image205.png"/><Relationship Id="rId16" Type="http://schemas.openxmlformats.org/officeDocument/2006/relationships/image" Target="../media/image206.png"/><Relationship Id="rId17" Type="http://schemas.openxmlformats.org/officeDocument/2006/relationships/image" Target="../media/image207.png"/><Relationship Id="rId18" Type="http://schemas.openxmlformats.org/officeDocument/2006/relationships/image" Target="../media/image208.png"/><Relationship Id="rId19" Type="http://schemas.openxmlformats.org/officeDocument/2006/relationships/image" Target="../media/image209.png"/><Relationship Id="rId20" Type="http://schemas.openxmlformats.org/officeDocument/2006/relationships/image" Target="../media/image210.png"/><Relationship Id="rId21" Type="http://schemas.openxmlformats.org/officeDocument/2006/relationships/image" Target="../media/image211.png"/><Relationship Id="rId22" Type="http://schemas.openxmlformats.org/officeDocument/2006/relationships/image" Target="../media/image212.png"/><Relationship Id="rId23" Type="http://schemas.openxmlformats.org/officeDocument/2006/relationships/image" Target="../media/image213.png"/><Relationship Id="rId24" Type="http://schemas.openxmlformats.org/officeDocument/2006/relationships/image" Target="../media/image214.png"/><Relationship Id="rId25" Type="http://schemas.openxmlformats.org/officeDocument/2006/relationships/image" Target="../media/image215.png"/><Relationship Id="rId26" Type="http://schemas.openxmlformats.org/officeDocument/2006/relationships/image" Target="../media/image216.png"/><Relationship Id="rId27" Type="http://schemas.openxmlformats.org/officeDocument/2006/relationships/image" Target="../media/image217.png"/><Relationship Id="rId28" Type="http://schemas.openxmlformats.org/officeDocument/2006/relationships/image" Target="../media/image218.png"/><Relationship Id="rId29" Type="http://schemas.openxmlformats.org/officeDocument/2006/relationships/image" Target="../media/image219.png"/><Relationship Id="rId30" Type="http://schemas.openxmlformats.org/officeDocument/2006/relationships/image" Target="../media/image220.png"/><Relationship Id="rId31" Type="http://schemas.openxmlformats.org/officeDocument/2006/relationships/image" Target="../media/image221.png"/><Relationship Id="rId32" Type="http://schemas.openxmlformats.org/officeDocument/2006/relationships/image" Target="../media/image222.png"/><Relationship Id="rId33" Type="http://schemas.openxmlformats.org/officeDocument/2006/relationships/image" Target="../media/image223.png"/><Relationship Id="rId34" Type="http://schemas.openxmlformats.org/officeDocument/2006/relationships/image" Target="../media/image224.png"/><Relationship Id="rId35" Type="http://schemas.openxmlformats.org/officeDocument/2006/relationships/image" Target="../media/image225.png"/><Relationship Id="rId36" Type="http://schemas.openxmlformats.org/officeDocument/2006/relationships/image" Target="../media/image226.png"/><Relationship Id="rId37" Type="http://schemas.openxmlformats.org/officeDocument/2006/relationships/image" Target="../media/image227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8.png"/><Relationship Id="rId3" Type="http://schemas.openxmlformats.org/officeDocument/2006/relationships/image" Target="../media/image229.png"/><Relationship Id="rId4" Type="http://schemas.openxmlformats.org/officeDocument/2006/relationships/image" Target="../media/image230.png"/><Relationship Id="rId5" Type="http://schemas.openxmlformats.org/officeDocument/2006/relationships/image" Target="../media/image231.png"/><Relationship Id="rId6" Type="http://schemas.openxmlformats.org/officeDocument/2006/relationships/image" Target="../media/image232.png"/><Relationship Id="rId7" Type="http://schemas.openxmlformats.org/officeDocument/2006/relationships/image" Target="../media/image233.png"/><Relationship Id="rId8" Type="http://schemas.openxmlformats.org/officeDocument/2006/relationships/image" Target="../media/image234.png"/><Relationship Id="rId9" Type="http://schemas.openxmlformats.org/officeDocument/2006/relationships/image" Target="../media/image235.png"/><Relationship Id="rId10" Type="http://schemas.openxmlformats.org/officeDocument/2006/relationships/image" Target="../media/image236.png"/><Relationship Id="rId11" Type="http://schemas.openxmlformats.org/officeDocument/2006/relationships/image" Target="../media/image237.png"/><Relationship Id="rId12" Type="http://schemas.openxmlformats.org/officeDocument/2006/relationships/image" Target="../media/image238.png"/><Relationship Id="rId13" Type="http://schemas.openxmlformats.org/officeDocument/2006/relationships/image" Target="../media/image239.png"/><Relationship Id="rId14" Type="http://schemas.openxmlformats.org/officeDocument/2006/relationships/image" Target="../media/image240.png"/><Relationship Id="rId15" Type="http://schemas.openxmlformats.org/officeDocument/2006/relationships/image" Target="../media/image241.png"/><Relationship Id="rId16" Type="http://schemas.openxmlformats.org/officeDocument/2006/relationships/image" Target="../media/image242.png"/><Relationship Id="rId17" Type="http://schemas.openxmlformats.org/officeDocument/2006/relationships/image" Target="../media/image243.png"/><Relationship Id="rId18" Type="http://schemas.openxmlformats.org/officeDocument/2006/relationships/image" Target="../media/image244.png"/><Relationship Id="rId19" Type="http://schemas.openxmlformats.org/officeDocument/2006/relationships/image" Target="../media/image245.png"/><Relationship Id="rId20" Type="http://schemas.openxmlformats.org/officeDocument/2006/relationships/image" Target="../media/image246.png"/><Relationship Id="rId21" Type="http://schemas.openxmlformats.org/officeDocument/2006/relationships/image" Target="../media/image247.png"/><Relationship Id="rId22" Type="http://schemas.openxmlformats.org/officeDocument/2006/relationships/image" Target="../media/image248.png"/><Relationship Id="rId23" Type="http://schemas.openxmlformats.org/officeDocument/2006/relationships/image" Target="../media/image249.png"/><Relationship Id="rId24" Type="http://schemas.openxmlformats.org/officeDocument/2006/relationships/image" Target="../media/image250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1.png"/><Relationship Id="rId3" Type="http://schemas.openxmlformats.org/officeDocument/2006/relationships/image" Target="../media/image252.png"/><Relationship Id="rId4" Type="http://schemas.openxmlformats.org/officeDocument/2006/relationships/image" Target="../media/image253.png"/><Relationship Id="rId5" Type="http://schemas.openxmlformats.org/officeDocument/2006/relationships/image" Target="../media/image254.png"/><Relationship Id="rId6" Type="http://schemas.openxmlformats.org/officeDocument/2006/relationships/image" Target="../media/image255.png"/><Relationship Id="rId7" Type="http://schemas.openxmlformats.org/officeDocument/2006/relationships/image" Target="../media/image256.png"/><Relationship Id="rId8" Type="http://schemas.openxmlformats.org/officeDocument/2006/relationships/image" Target="../media/image257.png"/><Relationship Id="rId9" Type="http://schemas.openxmlformats.org/officeDocument/2006/relationships/image" Target="../media/image258.png"/><Relationship Id="rId10" Type="http://schemas.openxmlformats.org/officeDocument/2006/relationships/image" Target="../media/image259.png"/><Relationship Id="rId11" Type="http://schemas.openxmlformats.org/officeDocument/2006/relationships/image" Target="../media/image260.png"/><Relationship Id="rId12" Type="http://schemas.openxmlformats.org/officeDocument/2006/relationships/image" Target="../media/image261.png"/><Relationship Id="rId13" Type="http://schemas.openxmlformats.org/officeDocument/2006/relationships/image" Target="../media/image262.png"/><Relationship Id="rId14" Type="http://schemas.openxmlformats.org/officeDocument/2006/relationships/image" Target="../media/image263.png"/><Relationship Id="rId15" Type="http://schemas.openxmlformats.org/officeDocument/2006/relationships/image" Target="../media/image264.png"/><Relationship Id="rId16" Type="http://schemas.openxmlformats.org/officeDocument/2006/relationships/image" Target="../media/image265.png"/><Relationship Id="rId17" Type="http://schemas.openxmlformats.org/officeDocument/2006/relationships/image" Target="../media/image266.png"/><Relationship Id="rId18" Type="http://schemas.openxmlformats.org/officeDocument/2006/relationships/image" Target="../media/image267.png"/><Relationship Id="rId19" Type="http://schemas.openxmlformats.org/officeDocument/2006/relationships/image" Target="../media/image268.png"/><Relationship Id="rId20" Type="http://schemas.openxmlformats.org/officeDocument/2006/relationships/image" Target="../media/image269.png"/><Relationship Id="rId21" Type="http://schemas.openxmlformats.org/officeDocument/2006/relationships/image" Target="../media/image270.png"/><Relationship Id="rId22" Type="http://schemas.openxmlformats.org/officeDocument/2006/relationships/image" Target="../media/image271.png"/><Relationship Id="rId23" Type="http://schemas.openxmlformats.org/officeDocument/2006/relationships/image" Target="../media/image272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3.png"/><Relationship Id="rId3" Type="http://schemas.openxmlformats.org/officeDocument/2006/relationships/image" Target="../media/image274.png"/><Relationship Id="rId4" Type="http://schemas.openxmlformats.org/officeDocument/2006/relationships/image" Target="../media/image275.png"/><Relationship Id="rId5" Type="http://schemas.openxmlformats.org/officeDocument/2006/relationships/image" Target="../media/image276.png"/><Relationship Id="rId6" Type="http://schemas.openxmlformats.org/officeDocument/2006/relationships/image" Target="../media/image277.png"/><Relationship Id="rId7" Type="http://schemas.openxmlformats.org/officeDocument/2006/relationships/image" Target="../media/image278.png"/><Relationship Id="rId8" Type="http://schemas.openxmlformats.org/officeDocument/2006/relationships/image" Target="../media/image279.png"/><Relationship Id="rId9" Type="http://schemas.openxmlformats.org/officeDocument/2006/relationships/image" Target="../media/image280.png"/><Relationship Id="rId10" Type="http://schemas.openxmlformats.org/officeDocument/2006/relationships/image" Target="../media/image281.png"/><Relationship Id="rId11" Type="http://schemas.openxmlformats.org/officeDocument/2006/relationships/image" Target="../media/image282.png"/><Relationship Id="rId12" Type="http://schemas.openxmlformats.org/officeDocument/2006/relationships/image" Target="../media/image283.png"/><Relationship Id="rId13" Type="http://schemas.openxmlformats.org/officeDocument/2006/relationships/image" Target="../media/image284.png"/><Relationship Id="rId14" Type="http://schemas.openxmlformats.org/officeDocument/2006/relationships/image" Target="../media/image285.png"/><Relationship Id="rId15" Type="http://schemas.openxmlformats.org/officeDocument/2006/relationships/image" Target="../media/image286.png"/><Relationship Id="rId16" Type="http://schemas.openxmlformats.org/officeDocument/2006/relationships/image" Target="../media/image287.png"/><Relationship Id="rId17" Type="http://schemas.openxmlformats.org/officeDocument/2006/relationships/image" Target="../media/image288.png"/><Relationship Id="rId18" Type="http://schemas.openxmlformats.org/officeDocument/2006/relationships/image" Target="../media/image289.png"/><Relationship Id="rId19" Type="http://schemas.openxmlformats.org/officeDocument/2006/relationships/image" Target="../media/image290.png"/><Relationship Id="rId20" Type="http://schemas.openxmlformats.org/officeDocument/2006/relationships/image" Target="../media/image291.png"/><Relationship Id="rId21" Type="http://schemas.openxmlformats.org/officeDocument/2006/relationships/image" Target="../media/image292.png"/><Relationship Id="rId22" Type="http://schemas.openxmlformats.org/officeDocument/2006/relationships/image" Target="../media/image293.png"/><Relationship Id="rId23" Type="http://schemas.openxmlformats.org/officeDocument/2006/relationships/image" Target="../media/image294.png"/><Relationship Id="rId24" Type="http://schemas.openxmlformats.org/officeDocument/2006/relationships/image" Target="../media/image295.png"/><Relationship Id="rId25" Type="http://schemas.openxmlformats.org/officeDocument/2006/relationships/image" Target="../media/image296.png"/><Relationship Id="rId26" Type="http://schemas.openxmlformats.org/officeDocument/2006/relationships/image" Target="../media/image297.png"/><Relationship Id="rId27" Type="http://schemas.openxmlformats.org/officeDocument/2006/relationships/image" Target="../media/image298.png"/><Relationship Id="rId28" Type="http://schemas.openxmlformats.org/officeDocument/2006/relationships/image" Target="../media/image299.png"/><Relationship Id="rId29" Type="http://schemas.openxmlformats.org/officeDocument/2006/relationships/image" Target="../media/image300.png"/><Relationship Id="rId30" Type="http://schemas.openxmlformats.org/officeDocument/2006/relationships/image" Target="../media/image301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2.png"/><Relationship Id="rId3" Type="http://schemas.openxmlformats.org/officeDocument/2006/relationships/image" Target="../media/image303.png"/><Relationship Id="rId4" Type="http://schemas.openxmlformats.org/officeDocument/2006/relationships/image" Target="../media/image304.png"/><Relationship Id="rId5" Type="http://schemas.openxmlformats.org/officeDocument/2006/relationships/image" Target="../media/image305.png"/><Relationship Id="rId6" Type="http://schemas.openxmlformats.org/officeDocument/2006/relationships/image" Target="../media/image306.png"/><Relationship Id="rId7" Type="http://schemas.openxmlformats.org/officeDocument/2006/relationships/image" Target="../media/image307.png"/><Relationship Id="rId8" Type="http://schemas.openxmlformats.org/officeDocument/2006/relationships/image" Target="../media/image308.png"/><Relationship Id="rId9" Type="http://schemas.openxmlformats.org/officeDocument/2006/relationships/image" Target="../media/image309.png"/><Relationship Id="rId10" Type="http://schemas.openxmlformats.org/officeDocument/2006/relationships/image" Target="../media/image310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1.png"/><Relationship Id="rId3" Type="http://schemas.openxmlformats.org/officeDocument/2006/relationships/image" Target="../media/image312.png"/><Relationship Id="rId4" Type="http://schemas.openxmlformats.org/officeDocument/2006/relationships/image" Target="../media/image313.png"/><Relationship Id="rId5" Type="http://schemas.openxmlformats.org/officeDocument/2006/relationships/image" Target="../media/image314.png"/><Relationship Id="rId6" Type="http://schemas.openxmlformats.org/officeDocument/2006/relationships/image" Target="../media/image315.png"/><Relationship Id="rId7" Type="http://schemas.openxmlformats.org/officeDocument/2006/relationships/image" Target="../media/image316.png"/><Relationship Id="rId8" Type="http://schemas.openxmlformats.org/officeDocument/2006/relationships/image" Target="../media/image317.png"/><Relationship Id="rId9" Type="http://schemas.openxmlformats.org/officeDocument/2006/relationships/image" Target="../media/image318.png"/><Relationship Id="rId10" Type="http://schemas.openxmlformats.org/officeDocument/2006/relationships/image" Target="../media/image319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0.png"/><Relationship Id="rId3" Type="http://schemas.openxmlformats.org/officeDocument/2006/relationships/image" Target="../media/image321.png"/><Relationship Id="rId4" Type="http://schemas.openxmlformats.org/officeDocument/2006/relationships/image" Target="../media/image322.png"/><Relationship Id="rId5" Type="http://schemas.openxmlformats.org/officeDocument/2006/relationships/image" Target="../media/image323.png"/><Relationship Id="rId6" Type="http://schemas.openxmlformats.org/officeDocument/2006/relationships/image" Target="../media/image324.png"/><Relationship Id="rId7" Type="http://schemas.openxmlformats.org/officeDocument/2006/relationships/image" Target="../media/image325.png"/><Relationship Id="rId8" Type="http://schemas.openxmlformats.org/officeDocument/2006/relationships/image" Target="../media/image326.png"/><Relationship Id="rId9" Type="http://schemas.openxmlformats.org/officeDocument/2006/relationships/image" Target="../media/image327.png"/><Relationship Id="rId10" Type="http://schemas.openxmlformats.org/officeDocument/2006/relationships/image" Target="../media/image328.png"/><Relationship Id="rId11" Type="http://schemas.openxmlformats.org/officeDocument/2006/relationships/image" Target="../media/image329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0.png"/><Relationship Id="rId3" Type="http://schemas.openxmlformats.org/officeDocument/2006/relationships/image" Target="../media/image331.png"/><Relationship Id="rId4" Type="http://schemas.openxmlformats.org/officeDocument/2006/relationships/image" Target="../media/image332.png"/><Relationship Id="rId5" Type="http://schemas.openxmlformats.org/officeDocument/2006/relationships/image" Target="../media/image333.png"/><Relationship Id="rId6" Type="http://schemas.openxmlformats.org/officeDocument/2006/relationships/image" Target="../media/image334.png"/><Relationship Id="rId7" Type="http://schemas.openxmlformats.org/officeDocument/2006/relationships/image" Target="../media/image335.png"/><Relationship Id="rId8" Type="http://schemas.openxmlformats.org/officeDocument/2006/relationships/image" Target="../media/image336.png"/><Relationship Id="rId9" Type="http://schemas.openxmlformats.org/officeDocument/2006/relationships/image" Target="../media/image337.png"/><Relationship Id="rId10" Type="http://schemas.openxmlformats.org/officeDocument/2006/relationships/image" Target="../media/image338.png"/><Relationship Id="rId11" Type="http://schemas.openxmlformats.org/officeDocument/2006/relationships/image" Target="../media/image339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0.png"/><Relationship Id="rId3" Type="http://schemas.openxmlformats.org/officeDocument/2006/relationships/image" Target="../media/image341.png"/><Relationship Id="rId4" Type="http://schemas.openxmlformats.org/officeDocument/2006/relationships/image" Target="../media/image342.png"/><Relationship Id="rId5" Type="http://schemas.openxmlformats.org/officeDocument/2006/relationships/image" Target="../media/image343.png"/><Relationship Id="rId6" Type="http://schemas.openxmlformats.org/officeDocument/2006/relationships/image" Target="../media/image344.png"/><Relationship Id="rId7" Type="http://schemas.openxmlformats.org/officeDocument/2006/relationships/image" Target="../media/image345.png"/><Relationship Id="rId8" Type="http://schemas.openxmlformats.org/officeDocument/2006/relationships/image" Target="../media/image346.png"/><Relationship Id="rId9" Type="http://schemas.openxmlformats.org/officeDocument/2006/relationships/image" Target="../media/image347.png"/><Relationship Id="rId10" Type="http://schemas.openxmlformats.org/officeDocument/2006/relationships/image" Target="../media/image348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8" Type="http://schemas.openxmlformats.org/officeDocument/2006/relationships/image" Target="../media/image18.png"/><Relationship Id="rId9" Type="http://schemas.openxmlformats.org/officeDocument/2006/relationships/image" Target="../media/image19.png"/><Relationship Id="rId10" Type="http://schemas.openxmlformats.org/officeDocument/2006/relationships/image" Target="../media/image20.png"/><Relationship Id="rId11" Type="http://schemas.openxmlformats.org/officeDocument/2006/relationships/image" Target="../media/image21.png"/><Relationship Id="rId12" Type="http://schemas.openxmlformats.org/officeDocument/2006/relationships/image" Target="../media/image22.png"/><Relationship Id="rId13" Type="http://schemas.openxmlformats.org/officeDocument/2006/relationships/image" Target="../media/image23.png"/><Relationship Id="rId14" Type="http://schemas.openxmlformats.org/officeDocument/2006/relationships/image" Target="../media/image24.png"/><Relationship Id="rId15" Type="http://schemas.openxmlformats.org/officeDocument/2006/relationships/image" Target="../media/image25.png"/><Relationship Id="rId16" Type="http://schemas.openxmlformats.org/officeDocument/2006/relationships/image" Target="../media/image26.png"/><Relationship Id="rId17" Type="http://schemas.openxmlformats.org/officeDocument/2006/relationships/image" Target="../media/image27.png"/><Relationship Id="rId18" Type="http://schemas.openxmlformats.org/officeDocument/2006/relationships/image" Target="../media/image28.png"/><Relationship Id="rId19" Type="http://schemas.openxmlformats.org/officeDocument/2006/relationships/image" Target="../media/image29.png"/><Relationship Id="rId20" Type="http://schemas.openxmlformats.org/officeDocument/2006/relationships/image" Target="../media/image30.png"/><Relationship Id="rId21" Type="http://schemas.openxmlformats.org/officeDocument/2006/relationships/image" Target="../media/image31.png"/><Relationship Id="rId22" Type="http://schemas.openxmlformats.org/officeDocument/2006/relationships/image" Target="../media/image32.png"/><Relationship Id="rId23" Type="http://schemas.openxmlformats.org/officeDocument/2006/relationships/image" Target="../media/image33.png"/><Relationship Id="rId24" Type="http://schemas.openxmlformats.org/officeDocument/2006/relationships/image" Target="../media/image34.png"/><Relationship Id="rId25" Type="http://schemas.openxmlformats.org/officeDocument/2006/relationships/image" Target="../media/image35.png"/><Relationship Id="rId26" Type="http://schemas.openxmlformats.org/officeDocument/2006/relationships/image" Target="../media/image36.png"/><Relationship Id="rId27" Type="http://schemas.openxmlformats.org/officeDocument/2006/relationships/image" Target="../media/image37.png"/><Relationship Id="rId28" Type="http://schemas.openxmlformats.org/officeDocument/2006/relationships/image" Target="../media/image38.png"/><Relationship Id="rId29" Type="http://schemas.openxmlformats.org/officeDocument/2006/relationships/image" Target="../media/image39.png"/><Relationship Id="rId30" Type="http://schemas.openxmlformats.org/officeDocument/2006/relationships/image" Target="../media/image40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1.png"/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44.png"/><Relationship Id="rId6" Type="http://schemas.openxmlformats.org/officeDocument/2006/relationships/image" Target="../media/image45.png"/><Relationship Id="rId7" Type="http://schemas.openxmlformats.org/officeDocument/2006/relationships/image" Target="../media/image46.png"/><Relationship Id="rId8" Type="http://schemas.openxmlformats.org/officeDocument/2006/relationships/image" Target="../media/image47.png"/><Relationship Id="rId9" Type="http://schemas.openxmlformats.org/officeDocument/2006/relationships/image" Target="../media/image48.png"/><Relationship Id="rId10" Type="http://schemas.openxmlformats.org/officeDocument/2006/relationships/image" Target="../media/image49.png"/><Relationship Id="rId11" Type="http://schemas.openxmlformats.org/officeDocument/2006/relationships/image" Target="../media/image50.png"/><Relationship Id="rId12" Type="http://schemas.openxmlformats.org/officeDocument/2006/relationships/image" Target="../media/image51.png"/><Relationship Id="rId13" Type="http://schemas.openxmlformats.org/officeDocument/2006/relationships/image" Target="../media/image52.png"/><Relationship Id="rId14" Type="http://schemas.openxmlformats.org/officeDocument/2006/relationships/image" Target="../media/image53.png"/><Relationship Id="rId15" Type="http://schemas.openxmlformats.org/officeDocument/2006/relationships/image" Target="../media/image54.png"/><Relationship Id="rId16" Type="http://schemas.openxmlformats.org/officeDocument/2006/relationships/image" Target="../media/image55.png"/><Relationship Id="rId17" Type="http://schemas.openxmlformats.org/officeDocument/2006/relationships/image" Target="../media/image56.png"/><Relationship Id="rId18" Type="http://schemas.openxmlformats.org/officeDocument/2006/relationships/image" Target="../media/image57.png"/><Relationship Id="rId19" Type="http://schemas.openxmlformats.org/officeDocument/2006/relationships/image" Target="../media/image58.png"/><Relationship Id="rId20" Type="http://schemas.openxmlformats.org/officeDocument/2006/relationships/image" Target="../media/image59.png"/><Relationship Id="rId21" Type="http://schemas.openxmlformats.org/officeDocument/2006/relationships/image" Target="../media/image60.png"/><Relationship Id="rId22" Type="http://schemas.openxmlformats.org/officeDocument/2006/relationships/image" Target="../media/image61.png"/><Relationship Id="rId23" Type="http://schemas.openxmlformats.org/officeDocument/2006/relationships/image" Target="../media/image62.png"/><Relationship Id="rId24" Type="http://schemas.openxmlformats.org/officeDocument/2006/relationships/image" Target="../media/image63.png"/><Relationship Id="rId25" Type="http://schemas.openxmlformats.org/officeDocument/2006/relationships/image" Target="../media/image64.png"/><Relationship Id="rId26" Type="http://schemas.openxmlformats.org/officeDocument/2006/relationships/image" Target="../media/image65.png"/><Relationship Id="rId27" Type="http://schemas.openxmlformats.org/officeDocument/2006/relationships/image" Target="../media/image66.png"/><Relationship Id="rId28" Type="http://schemas.openxmlformats.org/officeDocument/2006/relationships/image" Target="../media/image67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8.png"/><Relationship Id="rId3" Type="http://schemas.openxmlformats.org/officeDocument/2006/relationships/image" Target="../media/image69.png"/><Relationship Id="rId4" Type="http://schemas.openxmlformats.org/officeDocument/2006/relationships/image" Target="../media/image70.png"/><Relationship Id="rId5" Type="http://schemas.openxmlformats.org/officeDocument/2006/relationships/image" Target="../media/image71.png"/><Relationship Id="rId6" Type="http://schemas.openxmlformats.org/officeDocument/2006/relationships/image" Target="../media/image72.png"/><Relationship Id="rId7" Type="http://schemas.openxmlformats.org/officeDocument/2006/relationships/image" Target="../media/image73.png"/><Relationship Id="rId8" Type="http://schemas.openxmlformats.org/officeDocument/2006/relationships/image" Target="../media/image74.png"/><Relationship Id="rId9" Type="http://schemas.openxmlformats.org/officeDocument/2006/relationships/image" Target="../media/image75.png"/><Relationship Id="rId10" Type="http://schemas.openxmlformats.org/officeDocument/2006/relationships/image" Target="../media/image76.png"/><Relationship Id="rId11" Type="http://schemas.openxmlformats.org/officeDocument/2006/relationships/image" Target="../media/image77.png"/><Relationship Id="rId12" Type="http://schemas.openxmlformats.org/officeDocument/2006/relationships/image" Target="../media/image78.png"/><Relationship Id="rId13" Type="http://schemas.openxmlformats.org/officeDocument/2006/relationships/image" Target="../media/image79.png"/><Relationship Id="rId14" Type="http://schemas.openxmlformats.org/officeDocument/2006/relationships/image" Target="../media/image80.png"/><Relationship Id="rId15" Type="http://schemas.openxmlformats.org/officeDocument/2006/relationships/image" Target="../media/image81.png"/><Relationship Id="rId16" Type="http://schemas.openxmlformats.org/officeDocument/2006/relationships/image" Target="../media/image82.png"/><Relationship Id="rId17" Type="http://schemas.openxmlformats.org/officeDocument/2006/relationships/image" Target="../media/image83.png"/><Relationship Id="rId18" Type="http://schemas.openxmlformats.org/officeDocument/2006/relationships/image" Target="../media/image84.png"/><Relationship Id="rId19" Type="http://schemas.openxmlformats.org/officeDocument/2006/relationships/image" Target="../media/image85.png"/><Relationship Id="rId20" Type="http://schemas.openxmlformats.org/officeDocument/2006/relationships/image" Target="../media/image86.png"/><Relationship Id="rId21" Type="http://schemas.openxmlformats.org/officeDocument/2006/relationships/image" Target="../media/image87.png"/><Relationship Id="rId22" Type="http://schemas.openxmlformats.org/officeDocument/2006/relationships/image" Target="../media/image88.png"/><Relationship Id="rId23" Type="http://schemas.openxmlformats.org/officeDocument/2006/relationships/image" Target="../media/image89.png"/><Relationship Id="rId24" Type="http://schemas.openxmlformats.org/officeDocument/2006/relationships/image" Target="../media/image90.png"/><Relationship Id="rId25" Type="http://schemas.openxmlformats.org/officeDocument/2006/relationships/image" Target="../media/image91.png"/><Relationship Id="rId26" Type="http://schemas.openxmlformats.org/officeDocument/2006/relationships/image" Target="../media/image92.png"/><Relationship Id="rId27" Type="http://schemas.openxmlformats.org/officeDocument/2006/relationships/image" Target="../media/image93.png"/><Relationship Id="rId28" Type="http://schemas.openxmlformats.org/officeDocument/2006/relationships/image" Target="../media/image94.png"/><Relationship Id="rId29" Type="http://schemas.openxmlformats.org/officeDocument/2006/relationships/image" Target="../media/image95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6.png"/><Relationship Id="rId3" Type="http://schemas.openxmlformats.org/officeDocument/2006/relationships/image" Target="../media/image97.png"/><Relationship Id="rId4" Type="http://schemas.openxmlformats.org/officeDocument/2006/relationships/image" Target="../media/image98.png"/><Relationship Id="rId5" Type="http://schemas.openxmlformats.org/officeDocument/2006/relationships/image" Target="../media/image99.png"/><Relationship Id="rId6" Type="http://schemas.openxmlformats.org/officeDocument/2006/relationships/image" Target="../media/image100.png"/><Relationship Id="rId7" Type="http://schemas.openxmlformats.org/officeDocument/2006/relationships/image" Target="../media/image101.png"/><Relationship Id="rId8" Type="http://schemas.openxmlformats.org/officeDocument/2006/relationships/image" Target="../media/image102.png"/><Relationship Id="rId9" Type="http://schemas.openxmlformats.org/officeDocument/2006/relationships/image" Target="../media/image103.png"/><Relationship Id="rId10" Type="http://schemas.openxmlformats.org/officeDocument/2006/relationships/image" Target="../media/image104.png"/><Relationship Id="rId11" Type="http://schemas.openxmlformats.org/officeDocument/2006/relationships/image" Target="../media/image105.png"/><Relationship Id="rId12" Type="http://schemas.openxmlformats.org/officeDocument/2006/relationships/image" Target="../media/image106.png"/><Relationship Id="rId13" Type="http://schemas.openxmlformats.org/officeDocument/2006/relationships/image" Target="../media/image107.png"/><Relationship Id="rId14" Type="http://schemas.openxmlformats.org/officeDocument/2006/relationships/image" Target="../media/image108.png"/><Relationship Id="rId15" Type="http://schemas.openxmlformats.org/officeDocument/2006/relationships/image" Target="../media/image109.png"/><Relationship Id="rId16" Type="http://schemas.openxmlformats.org/officeDocument/2006/relationships/image" Target="../media/image110.png"/><Relationship Id="rId17" Type="http://schemas.openxmlformats.org/officeDocument/2006/relationships/image" Target="../media/image111.png"/><Relationship Id="rId18" Type="http://schemas.openxmlformats.org/officeDocument/2006/relationships/image" Target="../media/image112.png"/><Relationship Id="rId19" Type="http://schemas.openxmlformats.org/officeDocument/2006/relationships/image" Target="../media/image113.png"/><Relationship Id="rId20" Type="http://schemas.openxmlformats.org/officeDocument/2006/relationships/image" Target="../media/image114.png"/><Relationship Id="rId21" Type="http://schemas.openxmlformats.org/officeDocument/2006/relationships/image" Target="../media/image115.png"/><Relationship Id="rId22" Type="http://schemas.openxmlformats.org/officeDocument/2006/relationships/image" Target="../media/image116.png"/><Relationship Id="rId23" Type="http://schemas.openxmlformats.org/officeDocument/2006/relationships/image" Target="../media/image117.png"/><Relationship Id="rId24" Type="http://schemas.openxmlformats.org/officeDocument/2006/relationships/image" Target="../media/image118.png"/><Relationship Id="rId25" Type="http://schemas.openxmlformats.org/officeDocument/2006/relationships/image" Target="../media/image119.png"/><Relationship Id="rId26" Type="http://schemas.openxmlformats.org/officeDocument/2006/relationships/image" Target="../media/image120.png"/><Relationship Id="rId27" Type="http://schemas.openxmlformats.org/officeDocument/2006/relationships/image" Target="../media/image121.png"/><Relationship Id="rId28" Type="http://schemas.openxmlformats.org/officeDocument/2006/relationships/image" Target="../media/image122.png"/><Relationship Id="rId29" Type="http://schemas.openxmlformats.org/officeDocument/2006/relationships/image" Target="../media/image123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4.png"/><Relationship Id="rId3" Type="http://schemas.openxmlformats.org/officeDocument/2006/relationships/image" Target="../media/image125.png"/><Relationship Id="rId4" Type="http://schemas.openxmlformats.org/officeDocument/2006/relationships/image" Target="../media/image126.png"/><Relationship Id="rId5" Type="http://schemas.openxmlformats.org/officeDocument/2006/relationships/image" Target="../media/image127.png"/><Relationship Id="rId6" Type="http://schemas.openxmlformats.org/officeDocument/2006/relationships/image" Target="../media/image128.png"/><Relationship Id="rId7" Type="http://schemas.openxmlformats.org/officeDocument/2006/relationships/image" Target="../media/image129.png"/><Relationship Id="rId8" Type="http://schemas.openxmlformats.org/officeDocument/2006/relationships/image" Target="../media/image130.png"/><Relationship Id="rId9" Type="http://schemas.openxmlformats.org/officeDocument/2006/relationships/image" Target="../media/image131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2.png"/><Relationship Id="rId3" Type="http://schemas.openxmlformats.org/officeDocument/2006/relationships/image" Target="../media/image133.png"/><Relationship Id="rId4" Type="http://schemas.openxmlformats.org/officeDocument/2006/relationships/image" Target="../media/image134.png"/><Relationship Id="rId5" Type="http://schemas.openxmlformats.org/officeDocument/2006/relationships/image" Target="../media/image135.png"/><Relationship Id="rId6" Type="http://schemas.openxmlformats.org/officeDocument/2006/relationships/image" Target="../media/image136.png"/><Relationship Id="rId7" Type="http://schemas.openxmlformats.org/officeDocument/2006/relationships/image" Target="../media/image137.png"/><Relationship Id="rId8" Type="http://schemas.openxmlformats.org/officeDocument/2006/relationships/image" Target="../media/image138.png"/><Relationship Id="rId9" Type="http://schemas.openxmlformats.org/officeDocument/2006/relationships/image" Target="../media/image139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0.png"/><Relationship Id="rId3" Type="http://schemas.openxmlformats.org/officeDocument/2006/relationships/image" Target="../media/image141.png"/><Relationship Id="rId4" Type="http://schemas.openxmlformats.org/officeDocument/2006/relationships/image" Target="../media/image142.png"/><Relationship Id="rId5" Type="http://schemas.openxmlformats.org/officeDocument/2006/relationships/image" Target="../media/image143.png"/><Relationship Id="rId6" Type="http://schemas.openxmlformats.org/officeDocument/2006/relationships/image" Target="../media/image144.png"/><Relationship Id="rId7" Type="http://schemas.openxmlformats.org/officeDocument/2006/relationships/image" Target="../media/image145.png"/><Relationship Id="rId8" Type="http://schemas.openxmlformats.org/officeDocument/2006/relationships/image" Target="../media/image146.png"/><Relationship Id="rId9" Type="http://schemas.openxmlformats.org/officeDocument/2006/relationships/image" Target="../media/image147.png"/><Relationship Id="rId10" Type="http://schemas.openxmlformats.org/officeDocument/2006/relationships/image" Target="../media/image148.png"/><Relationship Id="rId11" Type="http://schemas.openxmlformats.org/officeDocument/2006/relationships/image" Target="../media/image149.png"/><Relationship Id="rId12" Type="http://schemas.openxmlformats.org/officeDocument/2006/relationships/image" Target="../media/image150.png"/><Relationship Id="rId13" Type="http://schemas.openxmlformats.org/officeDocument/2006/relationships/image" Target="../media/image151.png"/><Relationship Id="rId14" Type="http://schemas.openxmlformats.org/officeDocument/2006/relationships/image" Target="../media/image152.png"/><Relationship Id="rId15" Type="http://schemas.openxmlformats.org/officeDocument/2006/relationships/image" Target="../media/image153.png"/><Relationship Id="rId16" Type="http://schemas.openxmlformats.org/officeDocument/2006/relationships/image" Target="../media/image154.png"/><Relationship Id="rId17" Type="http://schemas.openxmlformats.org/officeDocument/2006/relationships/image" Target="../media/image155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6.png"/><Relationship Id="rId3" Type="http://schemas.openxmlformats.org/officeDocument/2006/relationships/image" Target="../media/image157.png"/><Relationship Id="rId4" Type="http://schemas.openxmlformats.org/officeDocument/2006/relationships/image" Target="../media/image158.png"/><Relationship Id="rId5" Type="http://schemas.openxmlformats.org/officeDocument/2006/relationships/image" Target="../media/image159.png"/><Relationship Id="rId6" Type="http://schemas.openxmlformats.org/officeDocument/2006/relationships/image" Target="../media/image160.png"/><Relationship Id="rId7" Type="http://schemas.openxmlformats.org/officeDocument/2006/relationships/image" Target="../media/image161.png"/><Relationship Id="rId8" Type="http://schemas.openxmlformats.org/officeDocument/2006/relationships/image" Target="../media/image162.png"/><Relationship Id="rId9" Type="http://schemas.openxmlformats.org/officeDocument/2006/relationships/image" Target="../media/image163.png"/><Relationship Id="rId10" Type="http://schemas.openxmlformats.org/officeDocument/2006/relationships/image" Target="../media/image164.png"/><Relationship Id="rId11" Type="http://schemas.openxmlformats.org/officeDocument/2006/relationships/image" Target="../media/image165.png"/><Relationship Id="rId12" Type="http://schemas.openxmlformats.org/officeDocument/2006/relationships/image" Target="../media/image166.png"/><Relationship Id="rId13" Type="http://schemas.openxmlformats.org/officeDocument/2006/relationships/image" Target="../media/image167.png"/><Relationship Id="rId14" Type="http://schemas.openxmlformats.org/officeDocument/2006/relationships/image" Target="../media/image168.png"/><Relationship Id="rId15" Type="http://schemas.openxmlformats.org/officeDocument/2006/relationships/image" Target="../media/image169.png"/><Relationship Id="rId16" Type="http://schemas.openxmlformats.org/officeDocument/2006/relationships/image" Target="../media/image170.png"/><Relationship Id="rId17" Type="http://schemas.openxmlformats.org/officeDocument/2006/relationships/image" Target="../media/image171.png"/><Relationship Id="rId18" Type="http://schemas.openxmlformats.org/officeDocument/2006/relationships/image" Target="../media/image172.png"/><Relationship Id="rId19" Type="http://schemas.openxmlformats.org/officeDocument/2006/relationships/image" Target="../media/image173.png"/><Relationship Id="rId20" Type="http://schemas.openxmlformats.org/officeDocument/2006/relationships/image" Target="../media/image174.png"/><Relationship Id="rId21" Type="http://schemas.openxmlformats.org/officeDocument/2006/relationships/image" Target="../media/image175.png"/><Relationship Id="rId22" Type="http://schemas.openxmlformats.org/officeDocument/2006/relationships/image" Target="../media/image176.png"/><Relationship Id="rId23" Type="http://schemas.openxmlformats.org/officeDocument/2006/relationships/image" Target="../media/image177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00AD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232877" y="611107"/>
            <a:ext cx="10540629" cy="921214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609318" y="1466671"/>
            <a:ext cx="6984157" cy="6488068"/>
            <a:chOff x="5609318" y="1466671"/>
            <a:chExt cx="6984157" cy="648806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09318" y="1466671"/>
              <a:ext cx="6984157" cy="648806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33162" y="1601648"/>
            <a:ext cx="7536468" cy="6198336"/>
            <a:chOff x="5333162" y="1601648"/>
            <a:chExt cx="7536468" cy="619833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33162" y="1601648"/>
              <a:ext cx="7536468" cy="619833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0"/>
            <a:ext cx="1480629" cy="10309933"/>
            <a:chOff x="0" y="0"/>
            <a:chExt cx="1480629" cy="1030993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1480629" cy="10309933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463563" y="3666771"/>
            <a:ext cx="6332788" cy="3345952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400460" y="3019210"/>
            <a:ext cx="3816516" cy="1135792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212563" y="8839220"/>
            <a:ext cx="6188644" cy="473005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 rot="-5400000">
            <a:off x="-1285350" y="5586446"/>
            <a:ext cx="4134255" cy="283807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973590" y="5542274"/>
            <a:ext cx="5616465" cy="142209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009674" y="2100613"/>
            <a:ext cx="2601417" cy="3212939"/>
            <a:chOff x="11009674" y="2100613"/>
            <a:chExt cx="2601417" cy="3212939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1305437" y="3624543"/>
              <a:ext cx="1170411" cy="1496663"/>
              <a:chOff x="11305437" y="3624543"/>
              <a:chExt cx="1170411" cy="1496663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 rot="12600000">
                <a:off x="11305437" y="3624543"/>
                <a:ext cx="1170411" cy="1496663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1956470" y="2319226"/>
              <a:ext cx="1315398" cy="1682066"/>
              <a:chOff x="11956470" y="2319226"/>
              <a:chExt cx="1315398" cy="1682066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 rot="1860000">
                <a:off x="11956470" y="2319226"/>
                <a:ext cx="1315398" cy="1682066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5FD06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457875" y="3373089"/>
            <a:ext cx="5058906" cy="5058906"/>
            <a:chOff x="3457875" y="3373089"/>
            <a:chExt cx="5058906" cy="505890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57875" y="3373089"/>
              <a:ext cx="5058906" cy="505890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97658" y="0"/>
            <a:ext cx="16788056" cy="10299060"/>
            <a:chOff x="1497658" y="0"/>
            <a:chExt cx="16788056" cy="102990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97658" y="0"/>
              <a:ext cx="16788056" cy="1029906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537010" y="1313087"/>
            <a:ext cx="2182453" cy="53674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806669" y="590929"/>
            <a:ext cx="5101276" cy="102277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507122" y="1799009"/>
            <a:ext cx="16778592" cy="38095"/>
            <a:chOff x="1507122" y="1799009"/>
            <a:chExt cx="16778592" cy="3809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07122" y="1799009"/>
              <a:ext cx="16778592" cy="3809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769821" y="665901"/>
            <a:ext cx="260454" cy="260454"/>
            <a:chOff x="7769821" y="665901"/>
            <a:chExt cx="260454" cy="26045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769821" y="665901"/>
              <a:ext cx="260454" cy="26045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0" y="0"/>
            <a:ext cx="1483282" cy="1837105"/>
            <a:chOff x="0" y="0"/>
            <a:chExt cx="1483282" cy="183710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0" y="0"/>
              <a:ext cx="1483282" cy="1837105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-10598" y="863970"/>
            <a:ext cx="1028901" cy="413873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 rot="-5400000">
            <a:off x="-1285354" y="5586451"/>
            <a:ext cx="4134255" cy="283798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9501381" y="4470970"/>
            <a:ext cx="780610" cy="757972"/>
            <a:chOff x="9501381" y="4470970"/>
            <a:chExt cx="780610" cy="757972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501381" y="4470970"/>
              <a:ext cx="780610" cy="757972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963677" y="4526145"/>
            <a:ext cx="4393432" cy="761909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9501381" y="6527400"/>
            <a:ext cx="780610" cy="757972"/>
            <a:chOff x="9501381" y="6527400"/>
            <a:chExt cx="780610" cy="757972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501381" y="6527400"/>
              <a:ext cx="780610" cy="757972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963677" y="6582575"/>
            <a:ext cx="6106632" cy="761909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2901905" y="3236802"/>
            <a:ext cx="5224850" cy="5331479"/>
            <a:chOff x="2901905" y="3236802"/>
            <a:chExt cx="5224850" cy="5331479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901905" y="3236802"/>
              <a:ext cx="5224850" cy="533147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00AD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07122" y="0"/>
            <a:ext cx="16778592" cy="10299060"/>
            <a:chOff x="1507122" y="0"/>
            <a:chExt cx="16778592" cy="1029906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07122" y="0"/>
              <a:ext cx="16778592" cy="1029906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07122" y="1799009"/>
            <a:ext cx="16778592" cy="38095"/>
            <a:chOff x="1507122" y="1799009"/>
            <a:chExt cx="16778592" cy="3809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07122" y="1799009"/>
              <a:ext cx="16778592" cy="3809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0"/>
            <a:ext cx="1507122" cy="1837105"/>
            <a:chOff x="0" y="0"/>
            <a:chExt cx="1507122" cy="183710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507122" cy="1837105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10598" y="863970"/>
            <a:ext cx="1029549" cy="413882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806669" y="590929"/>
            <a:ext cx="2803619" cy="103939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405897" y="665901"/>
            <a:ext cx="260454" cy="260454"/>
            <a:chOff x="5405897" y="665901"/>
            <a:chExt cx="260454" cy="26045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405897" y="665901"/>
              <a:ext cx="260454" cy="260454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395049" y="1313087"/>
            <a:ext cx="4728148" cy="541424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 rot="-5400000">
            <a:off x="-1285354" y="5586451"/>
            <a:ext cx="4134255" cy="28379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8704762" y="1778599"/>
            <a:ext cx="9580952" cy="8495238"/>
            <a:chOff x="8704762" y="1778599"/>
            <a:chExt cx="9580952" cy="8495238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8704762" y="1778599"/>
              <a:ext cx="9574508" cy="8486705"/>
              <a:chOff x="8704762" y="1778599"/>
              <a:chExt cx="9574508" cy="8486705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8704762" y="1778599"/>
                <a:ext cx="9574508" cy="8486705"/>
              </a:xfrm>
              <a:prstGeom prst="rect">
                <a:avLst/>
              </a:prstGeom>
            </p:spPr>
          </p:pic>
        </p:grpSp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007127" y="7177950"/>
              <a:ext cx="399059" cy="32863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831238" y="4654129"/>
            <a:ext cx="2095238" cy="1643457"/>
            <a:chOff x="12831238" y="4654129"/>
            <a:chExt cx="2095238" cy="1643457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831238" y="4654129"/>
              <a:ext cx="2095238" cy="1643457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654287" y="1953516"/>
            <a:ext cx="6565937" cy="712309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678097" y="4576955"/>
            <a:ext cx="6565937" cy="712299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654287" y="6665478"/>
            <a:ext cx="6565937" cy="712299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2285436" y="2717004"/>
            <a:ext cx="191669" cy="191669"/>
            <a:chOff x="2285436" y="2717004"/>
            <a:chExt cx="191669" cy="191669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285436" y="2717004"/>
              <a:ext cx="191669" cy="19166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285436" y="3307153"/>
            <a:ext cx="191669" cy="191669"/>
            <a:chOff x="2285436" y="3307153"/>
            <a:chExt cx="191669" cy="191669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285436" y="3307153"/>
              <a:ext cx="191669" cy="191669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2610755" y="2616015"/>
            <a:ext cx="2308063" cy="431416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2610755" y="3234734"/>
            <a:ext cx="2308073" cy="454273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2285436" y="3856994"/>
            <a:ext cx="191669" cy="191669"/>
            <a:chOff x="2285436" y="3856994"/>
            <a:chExt cx="191669" cy="191669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285436" y="3856994"/>
              <a:ext cx="191669" cy="191669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2610755" y="3792618"/>
            <a:ext cx="2308073" cy="454273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2293055" y="5391290"/>
            <a:ext cx="191669" cy="191669"/>
            <a:chOff x="2293055" y="5391290"/>
            <a:chExt cx="191669" cy="191669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2293055" y="5391290"/>
              <a:ext cx="191669" cy="191669"/>
            </a:xfrm>
            <a:prstGeom prst="rect">
              <a:avLst/>
            </a:prstGeom>
          </p:spPr>
        </p:pic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2642182" y="5294008"/>
            <a:ext cx="2746692" cy="431416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2293055" y="5974435"/>
            <a:ext cx="191669" cy="191669"/>
            <a:chOff x="2293055" y="5974435"/>
            <a:chExt cx="191669" cy="191669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2293055" y="5974435"/>
              <a:ext cx="191669" cy="191669"/>
            </a:xfrm>
            <a:prstGeom prst="rect">
              <a:avLst/>
            </a:prstGeom>
          </p:spPr>
        </p:pic>
      </p:grpSp>
      <p:pic>
        <p:nvPicPr>
          <p:cNvPr id="49" name="Object 48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2642182" y="5877151"/>
            <a:ext cx="2088206" cy="454273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2300674" y="7482054"/>
            <a:ext cx="191669" cy="191669"/>
            <a:chOff x="2300674" y="7482054"/>
            <a:chExt cx="191669" cy="191669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2300674" y="7482054"/>
              <a:ext cx="191669" cy="191669"/>
            </a:xfrm>
            <a:prstGeom prst="rect">
              <a:avLst/>
            </a:prstGeom>
          </p:spPr>
        </p:pic>
      </p:grpSp>
      <p:pic>
        <p:nvPicPr>
          <p:cNvPr id="53" name="Object 52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2625991" y="7381058"/>
            <a:ext cx="3314035" cy="456664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2300674" y="7958245"/>
            <a:ext cx="191669" cy="191669"/>
            <a:chOff x="2300674" y="7958245"/>
            <a:chExt cx="191669" cy="191669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2300674" y="7958245"/>
              <a:ext cx="191669" cy="191669"/>
            </a:xfrm>
            <a:prstGeom prst="rect">
              <a:avLst/>
            </a:prstGeom>
          </p:spPr>
        </p:pic>
      </p:grpSp>
      <p:pic>
        <p:nvPicPr>
          <p:cNvPr id="57" name="Object 56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2625991" y="7847725"/>
            <a:ext cx="1583759" cy="421902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2300674" y="8434435"/>
            <a:ext cx="191669" cy="191669"/>
            <a:chOff x="2300674" y="8434435"/>
            <a:chExt cx="191669" cy="191669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2300674" y="8434435"/>
              <a:ext cx="191669" cy="191669"/>
            </a:xfrm>
            <a:prstGeom prst="rect">
              <a:avLst/>
            </a:prstGeom>
          </p:spPr>
        </p:pic>
      </p:grpSp>
      <p:pic>
        <p:nvPicPr>
          <p:cNvPr id="61" name="Object 60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2625991" y="8352487"/>
            <a:ext cx="2883121" cy="421902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2300674" y="8910626"/>
            <a:ext cx="191669" cy="191669"/>
            <a:chOff x="2300674" y="8910626"/>
            <a:chExt cx="191669" cy="191669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2300674" y="8910626"/>
              <a:ext cx="191669" cy="191669"/>
            </a:xfrm>
            <a:prstGeom prst="rect">
              <a:avLst/>
            </a:prstGeom>
          </p:spPr>
        </p:pic>
      </p:grpSp>
      <p:pic>
        <p:nvPicPr>
          <p:cNvPr id="65" name="Object 64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2625991" y="8809629"/>
            <a:ext cx="2087292" cy="456663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2308293" y="9394435"/>
            <a:ext cx="191669" cy="191669"/>
            <a:chOff x="2308293" y="9394435"/>
            <a:chExt cx="191669" cy="191669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2308293" y="9394435"/>
              <a:ext cx="191669" cy="191669"/>
            </a:xfrm>
            <a:prstGeom prst="rect">
              <a:avLst/>
            </a:prstGeom>
          </p:spPr>
        </p:pic>
      </p:grpSp>
      <p:pic>
        <p:nvPicPr>
          <p:cNvPr id="69" name="Object 68"/>
          <p:cNvPicPr>
            <a:picLocks noChangeAspect="1"/>
          </p:cNvPicPr>
          <p:nvPr/>
        </p:nvPicPr>
        <p:blipFill>
          <a:blip r:embed="rId35" cstate="print"/>
          <a:stretch>
            <a:fillRect/>
          </a:stretch>
        </p:blipFill>
        <p:spPr>
          <a:xfrm>
            <a:off x="2633610" y="9293439"/>
            <a:ext cx="1583759" cy="456664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16962310" y="3952828"/>
            <a:ext cx="691502" cy="487195"/>
            <a:chOff x="16962310" y="3952828"/>
            <a:chExt cx="691502" cy="487195"/>
          </a:xfrm>
        </p:grpSpPr>
        <p:pic>
          <p:nvPicPr>
            <p:cNvPr id="71" name="Object 70"/>
            <p:cNvPicPr>
              <a:picLocks noChangeAspect="1"/>
            </p:cNvPicPr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16962310" y="3952828"/>
              <a:ext cx="691502" cy="487195"/>
            </a:xfrm>
            <a:prstGeom prst="rect">
              <a:avLst/>
            </a:prstGeom>
          </p:spPr>
        </p:pic>
      </p:grpSp>
      <p:pic>
        <p:nvPicPr>
          <p:cNvPr id="73" name="Object 72"/>
          <p:cNvPicPr>
            <a:picLocks noChangeAspect="1"/>
          </p:cNvPicPr>
          <p:nvPr/>
        </p:nvPicPr>
        <p:blipFill>
          <a:blip r:embed="rId37" cstate="print"/>
          <a:stretch>
            <a:fillRect/>
          </a:stretch>
        </p:blipFill>
        <p:spPr>
          <a:xfrm>
            <a:off x="15525064" y="3088771"/>
            <a:ext cx="494836" cy="358321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07122" y="0"/>
            <a:ext cx="16778592" cy="10299060"/>
            <a:chOff x="1507122" y="0"/>
            <a:chExt cx="16778592" cy="1029906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07122" y="0"/>
              <a:ext cx="16778592" cy="1029906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07122" y="1799009"/>
            <a:ext cx="16778592" cy="38095"/>
            <a:chOff x="1507122" y="1799009"/>
            <a:chExt cx="16778592" cy="3809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07122" y="1799009"/>
              <a:ext cx="16778592" cy="3809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0"/>
            <a:ext cx="1507122" cy="1837105"/>
            <a:chOff x="0" y="0"/>
            <a:chExt cx="1507122" cy="183710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507122" cy="1837105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10598" y="863970"/>
            <a:ext cx="1029549" cy="413882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806669" y="590929"/>
            <a:ext cx="2803619" cy="103939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405897" y="665901"/>
            <a:ext cx="260454" cy="260454"/>
            <a:chOff x="5405897" y="665901"/>
            <a:chExt cx="260454" cy="26045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405897" y="665901"/>
              <a:ext cx="260454" cy="260454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395049" y="1313087"/>
            <a:ext cx="4728120" cy="541424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 rot="-5400000">
            <a:off x="-1285350" y="5586446"/>
            <a:ext cx="4134255" cy="283807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654287" y="1953516"/>
            <a:ext cx="6730585" cy="71229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285436" y="2907481"/>
            <a:ext cx="191669" cy="191669"/>
            <a:chOff x="2285436" y="2907481"/>
            <a:chExt cx="191669" cy="19166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285436" y="2907481"/>
              <a:ext cx="191669" cy="19166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285436" y="3497629"/>
            <a:ext cx="191669" cy="191669"/>
            <a:chOff x="2285436" y="3497629"/>
            <a:chExt cx="191669" cy="19166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285436" y="3497629"/>
              <a:ext cx="191669" cy="191669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610753" y="2806487"/>
            <a:ext cx="4039273" cy="454273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610753" y="3425210"/>
            <a:ext cx="2088206" cy="454273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654287" y="4426192"/>
            <a:ext cx="6730585" cy="712299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2293055" y="5314772"/>
            <a:ext cx="191669" cy="191669"/>
            <a:chOff x="2293055" y="5314772"/>
            <a:chExt cx="191669" cy="191669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293055" y="5314772"/>
              <a:ext cx="191669" cy="191669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2618372" y="5242353"/>
            <a:ext cx="1868349" cy="431416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2293055" y="5962391"/>
            <a:ext cx="191669" cy="191669"/>
            <a:chOff x="2293055" y="5962391"/>
            <a:chExt cx="191669" cy="191669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293055" y="5962391"/>
              <a:ext cx="191669" cy="191669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2618372" y="5889972"/>
            <a:ext cx="3315635" cy="454273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8704762" y="1790476"/>
            <a:ext cx="9580952" cy="8495238"/>
            <a:chOff x="8704762" y="1790476"/>
            <a:chExt cx="9580952" cy="8495238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8704762" y="1790476"/>
              <a:ext cx="9580952" cy="8495238"/>
              <a:chOff x="8704762" y="1790476"/>
              <a:chExt cx="9580952" cy="8495238"/>
            </a:xfrm>
          </p:grpSpPr>
          <p:grpSp>
            <p:nvGrpSpPr>
              <p:cNvPr id="1011" name="그룹 1011"/>
              <p:cNvGrpSpPr/>
              <p:nvPr/>
            </p:nvGrpSpPr>
            <p:grpSpPr>
              <a:xfrm>
                <a:off x="8704762" y="1790476"/>
                <a:ext cx="9580952" cy="8495238"/>
                <a:chOff x="8704762" y="1790476"/>
                <a:chExt cx="9580952" cy="8495238"/>
              </a:xfrm>
            </p:grpSpPr>
            <p:grpSp>
              <p:nvGrpSpPr>
                <p:cNvPr id="1012" name="그룹 1012"/>
                <p:cNvGrpSpPr/>
                <p:nvPr/>
              </p:nvGrpSpPr>
              <p:grpSpPr>
                <a:xfrm>
                  <a:off x="8704762" y="1790476"/>
                  <a:ext cx="9574508" cy="8486705"/>
                  <a:chOff x="8704762" y="1790476"/>
                  <a:chExt cx="9574508" cy="8486705"/>
                </a:xfrm>
              </p:grpSpPr>
              <p:pic>
                <p:nvPicPr>
                  <p:cNvPr id="40" name="Object 39"/>
                  <p:cNvPicPr>
                    <a:picLocks noChangeAspect="1"/>
                  </p:cNvPicPr>
                  <p:nvPr/>
                </p:nvPicPr>
                <p:blipFill>
                  <a:blip r:embed="rId20" cstate="print"/>
                  <a:stretch>
                    <a:fillRect/>
                  </a:stretch>
                </p:blipFill>
                <p:spPr>
                  <a:xfrm>
                    <a:off x="8704762" y="1790476"/>
                    <a:ext cx="9574508" cy="8486705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42" name="Object 41"/>
                <p:cNvPicPr>
                  <a:picLocks noChangeAspect="1"/>
                </p:cNvPicPr>
                <p:nvPr/>
              </p:nvPicPr>
              <p:blipFill>
                <a:blip r:embed="rId21" cstate="print"/>
                <a:stretch>
                  <a:fillRect/>
                </a:stretch>
              </p:blipFill>
              <p:spPr>
                <a:xfrm>
                  <a:off x="10007127" y="7189827"/>
                  <a:ext cx="390591" cy="293965"/>
                </a:xfrm>
                <a:prstGeom prst="rect">
                  <a:avLst/>
                </a:prstGeom>
              </p:spPr>
            </p:pic>
          </p:grpSp>
          <p:grpSp>
            <p:nvGrpSpPr>
              <p:cNvPr id="1013" name="그룹 1013"/>
              <p:cNvGrpSpPr/>
              <p:nvPr/>
            </p:nvGrpSpPr>
            <p:grpSpPr>
              <a:xfrm>
                <a:off x="12831238" y="4654129"/>
                <a:ext cx="2095238" cy="1643457"/>
                <a:chOff x="12831238" y="4654129"/>
                <a:chExt cx="2095238" cy="1643457"/>
              </a:xfrm>
            </p:grpSpPr>
            <p:pic>
              <p:nvPicPr>
                <p:cNvPr id="45" name="Object 44"/>
                <p:cNvPicPr>
                  <a:picLocks noChangeAspect="1"/>
                </p:cNvPicPr>
                <p:nvPr/>
              </p:nvPicPr>
              <p:blipFill>
                <a:blip r:embed="rId22" cstate="print"/>
                <a:stretch>
                  <a:fillRect/>
                </a:stretch>
              </p:blipFill>
              <p:spPr>
                <a:xfrm>
                  <a:off x="12831238" y="4654129"/>
                  <a:ext cx="2095238" cy="1643457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4" name="그룹 1014"/>
            <p:cNvGrpSpPr/>
            <p:nvPr/>
          </p:nvGrpSpPr>
          <p:grpSpPr>
            <a:xfrm>
              <a:off x="16962310" y="3952828"/>
              <a:ext cx="691502" cy="487195"/>
              <a:chOff x="16962310" y="3952828"/>
              <a:chExt cx="691502" cy="48719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6962310" y="3952828"/>
                <a:ext cx="691502" cy="487195"/>
              </a:xfrm>
              <a:prstGeom prst="rect">
                <a:avLst/>
              </a:prstGeom>
            </p:spPr>
          </p:pic>
        </p:grpSp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5525064" y="3103104"/>
              <a:ext cx="486448" cy="29452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5FD06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07122" y="0"/>
            <a:ext cx="16778592" cy="10299060"/>
            <a:chOff x="1507122" y="0"/>
            <a:chExt cx="16778592" cy="1029906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07122" y="0"/>
              <a:ext cx="16778592" cy="1029906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07122" y="1799009"/>
            <a:ext cx="16778592" cy="38095"/>
            <a:chOff x="1507122" y="1799009"/>
            <a:chExt cx="16778592" cy="3809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07122" y="1799009"/>
              <a:ext cx="16778592" cy="3809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0"/>
            <a:ext cx="1507122" cy="1837105"/>
            <a:chOff x="0" y="0"/>
            <a:chExt cx="1507122" cy="183710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507122" cy="1837105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10598" y="863970"/>
            <a:ext cx="1031282" cy="413882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806669" y="590929"/>
            <a:ext cx="2784571" cy="105843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405897" y="665901"/>
            <a:ext cx="260454" cy="260454"/>
            <a:chOff x="5405897" y="665901"/>
            <a:chExt cx="260454" cy="26045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405897" y="665901"/>
              <a:ext cx="260454" cy="260454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395049" y="1313087"/>
            <a:ext cx="4747205" cy="541424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 rot="-5400000">
            <a:off x="-1285350" y="5586446"/>
            <a:ext cx="4134255" cy="28380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4768571" y="2823661"/>
            <a:ext cx="2769529" cy="2769529"/>
            <a:chOff x="4768571" y="2823661"/>
            <a:chExt cx="2769529" cy="276952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768571" y="2823661"/>
              <a:ext cx="2769529" cy="276952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078289" y="3169322"/>
            <a:ext cx="2073776" cy="2073776"/>
            <a:chOff x="5078289" y="3169322"/>
            <a:chExt cx="2073776" cy="2073776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078289" y="3169322"/>
              <a:ext cx="2073776" cy="2073776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034668" y="3154316"/>
            <a:ext cx="1855918" cy="765137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034668" y="6638420"/>
            <a:ext cx="1617156" cy="765137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4768571" y="6170466"/>
            <a:ext cx="2769529" cy="2769529"/>
            <a:chOff x="4768571" y="6170466"/>
            <a:chExt cx="2769529" cy="2769529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768571" y="6170466"/>
              <a:ext cx="2769529" cy="276952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5171498" y="6520537"/>
            <a:ext cx="1971043" cy="1971043"/>
            <a:chOff x="5171498" y="6520537"/>
            <a:chExt cx="1971043" cy="197104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171498" y="6520537"/>
              <a:ext cx="1971043" cy="1971043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8324553" y="3986810"/>
            <a:ext cx="5629244" cy="1320968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8324553" y="7486306"/>
            <a:ext cx="6658663" cy="1320968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8137114" y="4155333"/>
            <a:ext cx="89843" cy="893885"/>
            <a:chOff x="8137114" y="4155333"/>
            <a:chExt cx="89843" cy="893885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8137114" y="4155333"/>
              <a:ext cx="83525" cy="83525"/>
              <a:chOff x="8137114" y="4155333"/>
              <a:chExt cx="83525" cy="83525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8137114" y="4155333"/>
                <a:ext cx="83525" cy="83525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8143432" y="4560512"/>
              <a:ext cx="83525" cy="83525"/>
              <a:chOff x="8143432" y="4560512"/>
              <a:chExt cx="83525" cy="83525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8143432" y="4560512"/>
                <a:ext cx="83525" cy="8352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8143432" y="4965692"/>
              <a:ext cx="83525" cy="83525"/>
              <a:chOff x="8143432" y="4965692"/>
              <a:chExt cx="83525" cy="83525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8143432" y="4965692"/>
                <a:ext cx="83525" cy="83525"/>
              </a:xfrm>
              <a:prstGeom prst="rect">
                <a:avLst/>
              </a:prstGeom>
            </p:spPr>
          </p:pic>
        </p:grpSp>
      </p:grpSp>
      <p:grpSp>
        <p:nvGrpSpPr>
          <p:cNvPr id="1013" name="그룹 1013"/>
          <p:cNvGrpSpPr/>
          <p:nvPr/>
        </p:nvGrpSpPr>
        <p:grpSpPr>
          <a:xfrm>
            <a:off x="8137114" y="7650469"/>
            <a:ext cx="89843" cy="893885"/>
            <a:chOff x="8137114" y="7650469"/>
            <a:chExt cx="89843" cy="893885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8137114" y="7650469"/>
              <a:ext cx="83525" cy="83525"/>
              <a:chOff x="8137114" y="7650469"/>
              <a:chExt cx="83525" cy="83525"/>
            </a:xfrm>
          </p:grpSpPr>
          <p:pic>
            <p:nvPicPr>
              <p:cNvPr id="47" name="Object 4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8137114" y="7650469"/>
                <a:ext cx="83525" cy="83525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8143432" y="8055649"/>
              <a:ext cx="83525" cy="83525"/>
              <a:chOff x="8143432" y="8055649"/>
              <a:chExt cx="83525" cy="83525"/>
            </a:xfrm>
          </p:grpSpPr>
          <p:pic>
            <p:nvPicPr>
              <p:cNvPr id="50" name="Object 4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8143432" y="8055649"/>
                <a:ext cx="83525" cy="83525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8143432" y="8460829"/>
              <a:ext cx="83525" cy="83525"/>
              <a:chOff x="8143432" y="8460829"/>
              <a:chExt cx="83525" cy="83525"/>
            </a:xfrm>
          </p:grpSpPr>
          <p:pic>
            <p:nvPicPr>
              <p:cNvPr id="53" name="Object 5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8143432" y="8460829"/>
                <a:ext cx="83525" cy="83525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00AD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07122" y="0"/>
            <a:ext cx="16778592" cy="10299060"/>
            <a:chOff x="1507122" y="0"/>
            <a:chExt cx="16778592" cy="1029906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07122" y="0"/>
              <a:ext cx="16778592" cy="1029906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07122" y="1799009"/>
            <a:ext cx="16778592" cy="38095"/>
            <a:chOff x="1507122" y="1799009"/>
            <a:chExt cx="16778592" cy="3809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07122" y="1799009"/>
              <a:ext cx="16778592" cy="3809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0"/>
            <a:ext cx="1507122" cy="1837105"/>
            <a:chOff x="0" y="0"/>
            <a:chExt cx="1507122" cy="183710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507122" cy="1837105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10598" y="863970"/>
            <a:ext cx="1029111" cy="413882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806669" y="590929"/>
            <a:ext cx="2803619" cy="104891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405897" y="665901"/>
            <a:ext cx="260454" cy="260454"/>
            <a:chOff x="5405897" y="665901"/>
            <a:chExt cx="260454" cy="26045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405897" y="665901"/>
              <a:ext cx="260454" cy="260454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395049" y="1313087"/>
            <a:ext cx="4728310" cy="541424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 rot="-5400000">
            <a:off x="-1285350" y="5586446"/>
            <a:ext cx="4134255" cy="283807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822472" y="2343106"/>
            <a:ext cx="2686132" cy="1310170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367738" y="2343103"/>
            <a:ext cx="2715466" cy="1310170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361329" y="2343103"/>
            <a:ext cx="2709580" cy="131017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973016" y="4004280"/>
            <a:ext cx="4707535" cy="2820293"/>
            <a:chOff x="1973016" y="4004280"/>
            <a:chExt cx="4707535" cy="2820293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973016" y="4004280"/>
              <a:ext cx="2498377" cy="1249188"/>
              <a:chOff x="1973016" y="4004280"/>
              <a:chExt cx="2498377" cy="1249188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973016" y="4004280"/>
                <a:ext cx="2498377" cy="124918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3455191" y="4013859"/>
              <a:ext cx="2493365" cy="1239610"/>
              <a:chOff x="3455191" y="4013859"/>
              <a:chExt cx="2493365" cy="1239610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3455191" y="4013859"/>
                <a:ext cx="2493365" cy="1239610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5671027" y="4223642"/>
              <a:ext cx="1003670" cy="1003670"/>
              <a:chOff x="5671027" y="4223642"/>
              <a:chExt cx="1003670" cy="1003670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5671027" y="4223642"/>
                <a:ext cx="1003670" cy="1003670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2973340" y="5541657"/>
              <a:ext cx="1498053" cy="1273794"/>
              <a:chOff x="2973340" y="5541657"/>
              <a:chExt cx="1498053" cy="1273794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2973340" y="5541657"/>
                <a:ext cx="1498053" cy="1273794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4948451" y="5615050"/>
              <a:ext cx="1200401" cy="1200401"/>
              <a:chOff x="4948451" y="5615050"/>
              <a:chExt cx="1200401" cy="1200401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4948451" y="5615050"/>
                <a:ext cx="1200401" cy="1200401"/>
              </a:xfrm>
              <a:prstGeom prst="rect">
                <a:avLst/>
              </a:prstGeom>
            </p:spPr>
          </p:pic>
        </p:grpSp>
      </p:grpSp>
      <p:grpSp>
        <p:nvGrpSpPr>
          <p:cNvPr id="1011" name="그룹 1011"/>
          <p:cNvGrpSpPr/>
          <p:nvPr/>
        </p:nvGrpSpPr>
        <p:grpSpPr>
          <a:xfrm>
            <a:off x="5103991" y="4621348"/>
            <a:ext cx="4475720" cy="154286"/>
            <a:chOff x="5103991" y="4621348"/>
            <a:chExt cx="4475720" cy="154286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5400000">
              <a:off x="5103991" y="4621348"/>
              <a:ext cx="4475720" cy="154286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0680748" y="4621348"/>
            <a:ext cx="4475720" cy="154286"/>
            <a:chOff x="10680748" y="4621348"/>
            <a:chExt cx="4475720" cy="154286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5400000">
              <a:off x="10680748" y="4621348"/>
              <a:ext cx="4475720" cy="154286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8256189" y="4140907"/>
            <a:ext cx="1818597" cy="1296151"/>
            <a:chOff x="8256189" y="4140907"/>
            <a:chExt cx="1818597" cy="1296151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256189" y="4140907"/>
              <a:ext cx="1818597" cy="1296151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9142857" y="5734583"/>
            <a:ext cx="2184571" cy="1146900"/>
            <a:chOff x="9142857" y="5734583"/>
            <a:chExt cx="2184571" cy="1146900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9142857" y="5734583"/>
              <a:ext cx="2184571" cy="1146900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0418130" y="4314838"/>
            <a:ext cx="1818597" cy="1122220"/>
            <a:chOff x="10418130" y="4314838"/>
            <a:chExt cx="1818597" cy="1122220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0418130" y="4314838"/>
              <a:ext cx="1818597" cy="1122220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3622319" y="4645607"/>
            <a:ext cx="2102784" cy="700928"/>
            <a:chOff x="13622319" y="4645607"/>
            <a:chExt cx="2102784" cy="700928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3622319" y="4645607"/>
              <a:ext cx="2102784" cy="700928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5873358" y="4300752"/>
            <a:ext cx="1057992" cy="1113675"/>
            <a:chOff x="15873358" y="4300752"/>
            <a:chExt cx="1057992" cy="1113675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5873358" y="4300752"/>
              <a:ext cx="1057992" cy="1113675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4239472" y="5734583"/>
            <a:ext cx="2428124" cy="1348958"/>
            <a:chOff x="14239472" y="5734583"/>
            <a:chExt cx="2428124" cy="1348958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4239472" y="5734583"/>
              <a:ext cx="2428124" cy="1348958"/>
            </a:xfrm>
            <a:prstGeom prst="rect">
              <a:avLst/>
            </a:prstGeom>
          </p:spPr>
        </p:pic>
      </p:grpSp>
      <p:pic>
        <p:nvPicPr>
          <p:cNvPr id="62" name="Object 61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2483005" y="8046977"/>
            <a:ext cx="3720512" cy="1443503"/>
          </a:xfrm>
          <a:prstGeom prst="rect">
            <a:avLst/>
          </a:prstGeom>
        </p:spPr>
      </p:pic>
      <p:grpSp>
        <p:nvGrpSpPr>
          <p:cNvPr id="1019" name="그룹 1019"/>
          <p:cNvGrpSpPr/>
          <p:nvPr/>
        </p:nvGrpSpPr>
        <p:grpSpPr>
          <a:xfrm>
            <a:off x="7364481" y="8255906"/>
            <a:ext cx="1213309" cy="1150205"/>
            <a:chOff x="7364481" y="8255906"/>
            <a:chExt cx="1213309" cy="1150205"/>
          </a:xfrm>
        </p:grpSpPr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7364481" y="8255906"/>
              <a:ext cx="1213309" cy="1150205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8866219" y="7974029"/>
            <a:ext cx="2199046" cy="1649285"/>
            <a:chOff x="8866219" y="7974029"/>
            <a:chExt cx="2199046" cy="1649285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8866219" y="7974029"/>
              <a:ext cx="2199046" cy="1649285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11068656" y="8051351"/>
            <a:ext cx="2510534" cy="1673689"/>
            <a:chOff x="11068656" y="8051351"/>
            <a:chExt cx="2510534" cy="1673689"/>
          </a:xfrm>
        </p:grpSpPr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1068656" y="8051351"/>
              <a:ext cx="2510534" cy="1673689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14314460" y="8069267"/>
            <a:ext cx="1781287" cy="1524110"/>
            <a:chOff x="14314460" y="8069267"/>
            <a:chExt cx="1781287" cy="1524110"/>
          </a:xfrm>
        </p:grpSpPr>
        <p:pic>
          <p:nvPicPr>
            <p:cNvPr id="73" name="Object 72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4314460" y="8069267"/>
              <a:ext cx="1781287" cy="15241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00AD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07122" y="0"/>
            <a:ext cx="16778592" cy="10299060"/>
            <a:chOff x="1507122" y="0"/>
            <a:chExt cx="16778592" cy="1029906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07122" y="0"/>
              <a:ext cx="16778592" cy="1029906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07122" y="1799009"/>
            <a:ext cx="16778592" cy="38095"/>
            <a:chOff x="1507122" y="1799009"/>
            <a:chExt cx="16778592" cy="3809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07122" y="1799009"/>
              <a:ext cx="16778592" cy="3809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0"/>
            <a:ext cx="1507122" cy="1837105"/>
            <a:chOff x="0" y="0"/>
            <a:chExt cx="1507122" cy="183710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507122" cy="1837105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10598" y="863970"/>
            <a:ext cx="1029111" cy="413882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806669" y="590929"/>
            <a:ext cx="2803619" cy="104891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405897" y="665901"/>
            <a:ext cx="260454" cy="260454"/>
            <a:chOff x="5405897" y="665901"/>
            <a:chExt cx="260454" cy="26045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405897" y="665901"/>
              <a:ext cx="260454" cy="260454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395049" y="1313087"/>
            <a:ext cx="4728091" cy="541424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 rot="-5400000">
            <a:off x="-1285350" y="5586446"/>
            <a:ext cx="4134255" cy="28380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3859545" y="2136490"/>
            <a:ext cx="12073747" cy="7667889"/>
            <a:chOff x="3859545" y="2136490"/>
            <a:chExt cx="12073747" cy="766788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859545" y="2136490"/>
              <a:ext cx="12073747" cy="766788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00AD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07122" y="0"/>
            <a:ext cx="16778592" cy="10299060"/>
            <a:chOff x="1507122" y="0"/>
            <a:chExt cx="16778592" cy="1029906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07122" y="0"/>
              <a:ext cx="16778592" cy="1029906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07122" y="1799009"/>
            <a:ext cx="16778592" cy="38095"/>
            <a:chOff x="1507122" y="1799009"/>
            <a:chExt cx="16778592" cy="3809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07122" y="1799009"/>
              <a:ext cx="16778592" cy="3809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0"/>
            <a:ext cx="1507122" cy="1837105"/>
            <a:chOff x="0" y="0"/>
            <a:chExt cx="1507122" cy="183710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507122" cy="1837105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10598" y="863970"/>
            <a:ext cx="1029111" cy="413882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806669" y="590929"/>
            <a:ext cx="2803619" cy="104891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405897" y="665901"/>
            <a:ext cx="260454" cy="260454"/>
            <a:chOff x="5405897" y="665901"/>
            <a:chExt cx="260454" cy="26045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405897" y="665901"/>
              <a:ext cx="260454" cy="260454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395049" y="1313087"/>
            <a:ext cx="4747177" cy="531900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 rot="-5400000">
            <a:off x="-1285350" y="5586446"/>
            <a:ext cx="4134255" cy="28380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873122" y="2075907"/>
            <a:ext cx="15858136" cy="7983499"/>
            <a:chOff x="1873122" y="2075907"/>
            <a:chExt cx="15858136" cy="798349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873122" y="2075907"/>
              <a:ext cx="15858136" cy="798349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00AD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07122" y="0"/>
            <a:ext cx="16778592" cy="10299060"/>
            <a:chOff x="1507122" y="0"/>
            <a:chExt cx="16778592" cy="1029906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07122" y="0"/>
              <a:ext cx="16778592" cy="1029906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07122" y="1799009"/>
            <a:ext cx="16778592" cy="38095"/>
            <a:chOff x="1507122" y="1799009"/>
            <a:chExt cx="16778592" cy="3809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07122" y="1799009"/>
              <a:ext cx="16778592" cy="3809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0"/>
            <a:ext cx="1507122" cy="1837105"/>
            <a:chOff x="0" y="0"/>
            <a:chExt cx="1507122" cy="183710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507122" cy="1837105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10598" y="863970"/>
            <a:ext cx="1029111" cy="413882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806669" y="590929"/>
            <a:ext cx="2803619" cy="104891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405897" y="665901"/>
            <a:ext cx="260454" cy="260454"/>
            <a:chOff x="5405897" y="665901"/>
            <a:chExt cx="260454" cy="26045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405897" y="665901"/>
              <a:ext cx="260454" cy="260454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395049" y="1289572"/>
            <a:ext cx="4728158" cy="666386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 rot="-5400000">
            <a:off x="-1285354" y="5586451"/>
            <a:ext cx="4134255" cy="28379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217401" y="3769899"/>
            <a:ext cx="15358034" cy="5005896"/>
            <a:chOff x="2217401" y="3769899"/>
            <a:chExt cx="15358034" cy="500589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217401" y="3769899"/>
              <a:ext cx="15358034" cy="5005896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169783" y="2603490"/>
            <a:ext cx="6193395" cy="100711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00AD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07122" y="0"/>
            <a:ext cx="16778592" cy="10299060"/>
            <a:chOff x="1507122" y="0"/>
            <a:chExt cx="16778592" cy="1029906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07122" y="0"/>
              <a:ext cx="16778592" cy="1029906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07122" y="1799009"/>
            <a:ext cx="16778592" cy="38095"/>
            <a:chOff x="1507122" y="1799009"/>
            <a:chExt cx="16778592" cy="3809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07122" y="1799009"/>
              <a:ext cx="16778592" cy="3809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0"/>
            <a:ext cx="1507122" cy="1837105"/>
            <a:chOff x="0" y="0"/>
            <a:chExt cx="1507122" cy="183710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507122" cy="1837105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10598" y="863970"/>
            <a:ext cx="1029111" cy="413873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806669" y="590929"/>
            <a:ext cx="2803619" cy="104891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405897" y="665901"/>
            <a:ext cx="260454" cy="260454"/>
            <a:chOff x="5405897" y="665901"/>
            <a:chExt cx="260454" cy="26045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405897" y="665901"/>
              <a:ext cx="260454" cy="260454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395049" y="1289553"/>
            <a:ext cx="4728158" cy="666405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 rot="-5400000">
            <a:off x="-1285354" y="5586451"/>
            <a:ext cx="4134255" cy="283798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169782" y="2603487"/>
            <a:ext cx="7566481" cy="96037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207870" y="3709185"/>
            <a:ext cx="15287042" cy="5745911"/>
            <a:chOff x="2207870" y="3709185"/>
            <a:chExt cx="15287042" cy="574591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207870" y="3709185"/>
              <a:ext cx="15287042" cy="574591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00AD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155950" y="1211915"/>
            <a:ext cx="10008845" cy="855726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0" y="0"/>
            <a:ext cx="1480629" cy="10309933"/>
            <a:chOff x="0" y="0"/>
            <a:chExt cx="1480629" cy="1030993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480629" cy="10309933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-5400000">
            <a:off x="-975888" y="5777908"/>
            <a:ext cx="3475331" cy="24380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417122" y="1964054"/>
            <a:ext cx="6659815" cy="6186763"/>
            <a:chOff x="5417122" y="1964054"/>
            <a:chExt cx="6659815" cy="618676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17122" y="1964054"/>
              <a:ext cx="6659815" cy="618676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153791" y="2092763"/>
            <a:ext cx="7186477" cy="5910487"/>
            <a:chOff x="5153791" y="2092763"/>
            <a:chExt cx="7186477" cy="591048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153791" y="2092763"/>
              <a:ext cx="7186477" cy="5910487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484953" y="4651776"/>
            <a:ext cx="5768569" cy="138676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2571999" y="6015156"/>
            <a:ext cx="3427921" cy="3427921"/>
            <a:chOff x="12571999" y="6015156"/>
            <a:chExt cx="3427921" cy="342792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571999" y="6015156"/>
              <a:ext cx="3427921" cy="3427921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131290" y="4055877"/>
            <a:ext cx="3086499" cy="702795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783232" y="9042239"/>
            <a:ext cx="6187948" cy="47032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00AD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18724" y="0"/>
            <a:ext cx="16766990" cy="10285714"/>
            <a:chOff x="1518724" y="0"/>
            <a:chExt cx="16766990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18724" y="0"/>
              <a:ext cx="16766990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806665" y="1423850"/>
            <a:ext cx="4546286" cy="102277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190514" y="1549856"/>
            <a:ext cx="260454" cy="260454"/>
            <a:chOff x="7190514" y="1549856"/>
            <a:chExt cx="260454" cy="26045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190514" y="1549856"/>
              <a:ext cx="260454" cy="26045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020097" y="2351706"/>
            <a:ext cx="1509823" cy="67109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334082" y="2484441"/>
            <a:ext cx="399323" cy="387743"/>
            <a:chOff x="10334082" y="2484441"/>
            <a:chExt cx="399323" cy="38774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334082" y="2484441"/>
              <a:ext cx="399323" cy="38774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3418" y="3035362"/>
            <a:ext cx="4237044" cy="36631"/>
            <a:chOff x="11073418" y="3035362"/>
            <a:chExt cx="4237044" cy="3663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073418" y="3035362"/>
              <a:ext cx="4237044" cy="36631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737173" y="2351711"/>
            <a:ext cx="636718" cy="593328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 rot="-5400000">
            <a:off x="-1285350" y="5586446"/>
            <a:ext cx="4134255" cy="283807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020097" y="3444801"/>
            <a:ext cx="2583404" cy="70665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0334082" y="3602292"/>
            <a:ext cx="399323" cy="387743"/>
            <a:chOff x="10334082" y="3602292"/>
            <a:chExt cx="399323" cy="387743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334082" y="3602292"/>
              <a:ext cx="399323" cy="38774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073418" y="4070833"/>
            <a:ext cx="4237044" cy="36631"/>
            <a:chOff x="11073418" y="4070833"/>
            <a:chExt cx="4237044" cy="36631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073418" y="4070833"/>
              <a:ext cx="4237044" cy="36631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4726858" y="3440894"/>
            <a:ext cx="671947" cy="593328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020097" y="4537878"/>
            <a:ext cx="1509823" cy="706652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0334082" y="4644920"/>
            <a:ext cx="399323" cy="387743"/>
            <a:chOff x="10334082" y="4644920"/>
            <a:chExt cx="399323" cy="387743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334082" y="4644920"/>
              <a:ext cx="399323" cy="38774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073418" y="5178169"/>
            <a:ext cx="4237044" cy="36631"/>
            <a:chOff x="11073418" y="5178169"/>
            <a:chExt cx="4237044" cy="36631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073418" y="5178169"/>
              <a:ext cx="4237044" cy="36631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4726858" y="4476365"/>
            <a:ext cx="682023" cy="593328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1020097" y="5583706"/>
            <a:ext cx="1509595" cy="715699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1073418" y="6248528"/>
            <a:ext cx="4237044" cy="36631"/>
            <a:chOff x="11073418" y="6248528"/>
            <a:chExt cx="4237044" cy="36631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1073418" y="6248528"/>
              <a:ext cx="4237044" cy="3663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0334082" y="5744447"/>
            <a:ext cx="399323" cy="387743"/>
            <a:chOff x="10334082" y="5744447"/>
            <a:chExt cx="399323" cy="387743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0334082" y="5744447"/>
              <a:ext cx="399323" cy="387743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4701144" y="5583705"/>
            <a:ext cx="689099" cy="593328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1020097" y="6654058"/>
            <a:ext cx="1509595" cy="715699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0334082" y="6761100"/>
            <a:ext cx="399323" cy="387743"/>
            <a:chOff x="10334082" y="6761100"/>
            <a:chExt cx="399323" cy="387743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0334082" y="6761100"/>
              <a:ext cx="399323" cy="387743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1073418" y="7338288"/>
            <a:ext cx="4237044" cy="36631"/>
            <a:chOff x="11073418" y="7338288"/>
            <a:chExt cx="4237044" cy="36631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1073418" y="7338288"/>
              <a:ext cx="4237044" cy="36631"/>
            </a:xfrm>
            <a:prstGeom prst="rect">
              <a:avLst/>
            </a:prstGeom>
          </p:spPr>
        </p:pic>
      </p:grpSp>
      <p:pic>
        <p:nvPicPr>
          <p:cNvPr id="49" name="Object 48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4701144" y="6654062"/>
            <a:ext cx="684718" cy="593328"/>
          </a:xfrm>
          <a:prstGeom prst="rect">
            <a:avLst/>
          </a:prstGeom>
        </p:spPr>
      </p:pic>
      <p:pic>
        <p:nvPicPr>
          <p:cNvPr id="50" name="Object 49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1020097" y="7743820"/>
            <a:ext cx="1101690" cy="665776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0334082" y="7850863"/>
            <a:ext cx="399323" cy="387743"/>
            <a:chOff x="10334082" y="7850863"/>
            <a:chExt cx="399323" cy="387743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0334082" y="7850863"/>
              <a:ext cx="399323" cy="387743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1073418" y="8447451"/>
            <a:ext cx="4237044" cy="36631"/>
            <a:chOff x="11073418" y="8447451"/>
            <a:chExt cx="4237044" cy="36631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1073418" y="8447451"/>
              <a:ext cx="4237044" cy="36631"/>
            </a:xfrm>
            <a:prstGeom prst="rect">
              <a:avLst/>
            </a:prstGeom>
          </p:spPr>
        </p:pic>
      </p:grpSp>
      <p:pic>
        <p:nvPicPr>
          <p:cNvPr id="57" name="Object 56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14690858" y="7743820"/>
            <a:ext cx="691318" cy="593328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2882853" y="3969243"/>
            <a:ext cx="4166875" cy="4166875"/>
            <a:chOff x="2882853" y="3969243"/>
            <a:chExt cx="4166875" cy="4166875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2882853" y="3969243"/>
              <a:ext cx="4166875" cy="416687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00AD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028545" y="281825"/>
            <a:ext cx="16766990" cy="10304762"/>
            <a:chOff x="2028545" y="281825"/>
            <a:chExt cx="16766990" cy="10304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80000">
              <a:off x="2028545" y="281825"/>
              <a:ext cx="16766990" cy="1030476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806669" y="1423850"/>
            <a:ext cx="2775048" cy="101324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476229" y="1549856"/>
            <a:ext cx="260454" cy="260454"/>
            <a:chOff x="5476229" y="1549856"/>
            <a:chExt cx="260454" cy="26045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76229" y="1549856"/>
              <a:ext cx="260454" cy="26045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-5400000">
            <a:off x="-1285354" y="5586451"/>
            <a:ext cx="4134255" cy="28379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0" y="0"/>
            <a:ext cx="1507122" cy="1837105"/>
            <a:chOff x="0" y="0"/>
            <a:chExt cx="1507122" cy="183710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0"/>
              <a:ext cx="1507122" cy="1837105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10598" y="863971"/>
            <a:ext cx="1007635" cy="41387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049458" y="3429490"/>
            <a:ext cx="5770017" cy="2822825"/>
            <a:chOff x="7049458" y="3429490"/>
            <a:chExt cx="5770017" cy="282282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049458" y="3429490"/>
              <a:ext cx="5770017" cy="282282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342754" y="3708195"/>
            <a:ext cx="2683784" cy="2227508"/>
            <a:chOff x="7342754" y="3708195"/>
            <a:chExt cx="2683784" cy="222750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300089" y="3665529"/>
              <a:ext cx="2148920" cy="487091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295060" y="5422370"/>
              <a:ext cx="1076956" cy="553889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314138" y="5187040"/>
              <a:ext cx="867503" cy="38192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819476" y="3429490"/>
            <a:ext cx="5484062" cy="2847983"/>
            <a:chOff x="12819476" y="3429490"/>
            <a:chExt cx="5484062" cy="2847983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819476" y="3429490"/>
              <a:ext cx="5484062" cy="284798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142485" y="3725393"/>
            <a:ext cx="2665287" cy="2227505"/>
            <a:chOff x="13142485" y="3725393"/>
            <a:chExt cx="2665287" cy="2227505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099819" y="3682728"/>
              <a:ext cx="1896748" cy="487091"/>
            </a:xfrm>
            <a:prstGeom prst="rect">
              <a:avLst/>
            </a:prstGeom>
          </p:spPr>
        </p:pic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3090689" y="5407967"/>
              <a:ext cx="1163452" cy="593138"/>
            </a:xfrm>
            <a:prstGeom prst="rect">
              <a:avLst/>
            </a:prstGeom>
          </p:spPr>
        </p:pic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3114078" y="5194049"/>
              <a:ext cx="861534" cy="37929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049458" y="6252315"/>
            <a:ext cx="5770017" cy="2866629"/>
            <a:chOff x="7049458" y="6252315"/>
            <a:chExt cx="5770017" cy="2866629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049458" y="6252315"/>
              <a:ext cx="5770017" cy="286662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7319666" y="6538962"/>
            <a:ext cx="2918175" cy="2422055"/>
            <a:chOff x="7319666" y="6538962"/>
            <a:chExt cx="2918175" cy="2422055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276973" y="6496270"/>
              <a:ext cx="2535484" cy="535008"/>
            </a:xfrm>
            <a:prstGeom prst="rect">
              <a:avLst/>
            </a:prstGeom>
          </p:spPr>
        </p:pic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267807" y="8402850"/>
              <a:ext cx="1164370" cy="599760"/>
            </a:xfrm>
            <a:prstGeom prst="rect">
              <a:avLst/>
            </a:prstGeom>
          </p:spPr>
        </p:pic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288550" y="8153443"/>
              <a:ext cx="2104634" cy="41528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2796845" y="6252315"/>
            <a:ext cx="5488869" cy="2889260"/>
            <a:chOff x="12796845" y="6252315"/>
            <a:chExt cx="5488869" cy="2889260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2796845" y="6252315"/>
              <a:ext cx="5488869" cy="2889260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3104390" y="6538962"/>
            <a:ext cx="2880325" cy="2387603"/>
            <a:chOff x="13104390" y="6538962"/>
            <a:chExt cx="2880325" cy="2387603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3061724" y="6496297"/>
              <a:ext cx="1825853" cy="487091"/>
            </a:xfrm>
            <a:prstGeom prst="rect">
              <a:avLst/>
            </a:prstGeom>
          </p:spPr>
        </p:pic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3052201" y="8380709"/>
              <a:ext cx="1160233" cy="595585"/>
            </a:xfrm>
            <a:prstGeom prst="rect">
              <a:avLst/>
            </a:prstGeom>
          </p:spPr>
        </p:pic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3073343" y="8130603"/>
              <a:ext cx="2099987" cy="414368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279441" y="3429490"/>
            <a:ext cx="5770017" cy="2822825"/>
            <a:chOff x="1279441" y="3429490"/>
            <a:chExt cx="5770017" cy="2822825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279441" y="3429490"/>
              <a:ext cx="5770017" cy="2822825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507124" y="3750238"/>
            <a:ext cx="3353501" cy="2225212"/>
            <a:chOff x="1507124" y="3750238"/>
            <a:chExt cx="3353501" cy="2225212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464458" y="3707572"/>
              <a:ext cx="2129872" cy="487091"/>
            </a:xfrm>
            <a:prstGeom prst="rect">
              <a:avLst/>
            </a:prstGeom>
          </p:spPr>
        </p:pic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459430" y="5466706"/>
              <a:ext cx="1057908" cy="551708"/>
            </a:xfrm>
            <a:prstGeom prst="rect">
              <a:avLst/>
            </a:prstGeom>
          </p:spPr>
        </p:pic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478507" y="5235041"/>
              <a:ext cx="1035741" cy="381922"/>
            </a:xfrm>
            <a:prstGeom prst="rect">
              <a:avLst/>
            </a:prstGeom>
          </p:spPr>
        </p:pic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2435774" y="5661365"/>
              <a:ext cx="488075" cy="33982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5FD06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900979" y="3215927"/>
            <a:ext cx="5058906" cy="5058906"/>
            <a:chOff x="3900979" y="3215927"/>
            <a:chExt cx="5058906" cy="505890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00979" y="3215927"/>
              <a:ext cx="5058906" cy="505890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97658" y="0"/>
            <a:ext cx="16788056" cy="10299060"/>
            <a:chOff x="1497658" y="0"/>
            <a:chExt cx="16788056" cy="102990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97658" y="0"/>
              <a:ext cx="16788056" cy="102990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359385" y="2996062"/>
            <a:ext cx="2106692" cy="2749318"/>
            <a:chOff x="3359385" y="2996062"/>
            <a:chExt cx="2106692" cy="27493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359385" y="2996062"/>
              <a:ext cx="2106692" cy="2749318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371987" y="1371593"/>
            <a:ext cx="4309834" cy="602653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806669" y="590929"/>
            <a:ext cx="5101276" cy="102277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769821" y="665901"/>
            <a:ext cx="260454" cy="260454"/>
            <a:chOff x="7769821" y="665901"/>
            <a:chExt cx="260454" cy="26045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769821" y="665901"/>
              <a:ext cx="260454" cy="26045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0" y="0"/>
            <a:ext cx="1497658" cy="1844663"/>
            <a:chOff x="0" y="0"/>
            <a:chExt cx="1497658" cy="184466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0" y="0"/>
              <a:ext cx="1497658" cy="1844663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-10598" y="863970"/>
            <a:ext cx="1028901" cy="413873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 rot="-5400000">
            <a:off x="-1285354" y="5586451"/>
            <a:ext cx="4134255" cy="283798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7769821" y="2996062"/>
            <a:ext cx="4118221" cy="2749318"/>
            <a:chOff x="7769821" y="2996062"/>
            <a:chExt cx="4118221" cy="2749318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769821" y="2996062"/>
              <a:ext cx="4118221" cy="274931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053210" y="2996062"/>
            <a:ext cx="3113981" cy="2749318"/>
            <a:chOff x="14053210" y="2996062"/>
            <a:chExt cx="3113981" cy="2749318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053210" y="2996062"/>
              <a:ext cx="3113981" cy="274931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2901905" y="6159077"/>
            <a:ext cx="2921575" cy="912992"/>
            <a:chOff x="2901905" y="6159077"/>
            <a:chExt cx="2921575" cy="912992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901905" y="6159077"/>
              <a:ext cx="2921575" cy="91299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4070267" y="6159077"/>
            <a:ext cx="2921575" cy="912992"/>
            <a:chOff x="14070267" y="6159077"/>
            <a:chExt cx="2921575" cy="912992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4070267" y="6159077"/>
              <a:ext cx="2921575" cy="912992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8368144" y="6159077"/>
            <a:ext cx="2921575" cy="912992"/>
            <a:chOff x="8368144" y="6159077"/>
            <a:chExt cx="2921575" cy="912992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368144" y="6159077"/>
              <a:ext cx="2921575" cy="912992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3738129" y="6303912"/>
            <a:ext cx="1165204" cy="615690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9204363" y="6289535"/>
            <a:ext cx="1165203" cy="615689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4906478" y="6303916"/>
            <a:ext cx="1165203" cy="615689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2913849" y="7375999"/>
            <a:ext cx="2571672" cy="478082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2913849" y="8057475"/>
            <a:ext cx="2571672" cy="478082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2913849" y="8703516"/>
            <a:ext cx="2898834" cy="478082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8049683" y="7398101"/>
            <a:ext cx="3678329" cy="478082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4032172" y="7361624"/>
            <a:ext cx="2680310" cy="478082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8330049" y="8050288"/>
            <a:ext cx="2541167" cy="478082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8330049" y="8703516"/>
            <a:ext cx="2682082" cy="478082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4032172" y="8050288"/>
            <a:ext cx="2680310" cy="478082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4032172" y="8703516"/>
            <a:ext cx="2788682" cy="478082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497658" y="1834053"/>
            <a:ext cx="16778592" cy="38095"/>
            <a:chOff x="1497658" y="1834053"/>
            <a:chExt cx="16778592" cy="38095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497658" y="1834053"/>
              <a:ext cx="16778592" cy="38095"/>
            </a:xfrm>
            <a:prstGeom prst="rect">
              <a:avLst/>
            </a:prstGeom>
          </p:spPr>
        </p:pic>
      </p:grpSp>
      <p:pic>
        <p:nvPicPr>
          <p:cNvPr id="51" name="Object 50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2913849" y="9251868"/>
            <a:ext cx="2324158" cy="47808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5FD06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457875" y="3373089"/>
            <a:ext cx="5058906" cy="5058906"/>
            <a:chOff x="3457875" y="3373089"/>
            <a:chExt cx="5058906" cy="505890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57875" y="3373089"/>
              <a:ext cx="5058906" cy="505890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97658" y="0"/>
            <a:ext cx="16788056" cy="10299060"/>
            <a:chOff x="1497658" y="0"/>
            <a:chExt cx="16788056" cy="102990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97658" y="0"/>
              <a:ext cx="16788056" cy="1029906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737042" y="1313085"/>
            <a:ext cx="4309834" cy="60265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806669" y="590929"/>
            <a:ext cx="5101276" cy="102277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507122" y="1799009"/>
            <a:ext cx="16778592" cy="38095"/>
            <a:chOff x="1507122" y="1799009"/>
            <a:chExt cx="16778592" cy="3809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07122" y="1799009"/>
              <a:ext cx="16778592" cy="3809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769821" y="665901"/>
            <a:ext cx="260454" cy="260454"/>
            <a:chOff x="7769821" y="665901"/>
            <a:chExt cx="260454" cy="26045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769821" y="665901"/>
              <a:ext cx="260454" cy="26045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0" y="0"/>
            <a:ext cx="1483282" cy="1837105"/>
            <a:chOff x="0" y="0"/>
            <a:chExt cx="1483282" cy="183710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0" y="0"/>
              <a:ext cx="1483282" cy="1837105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-10598" y="863970"/>
            <a:ext cx="1028901" cy="413873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 rot="-5400000">
            <a:off x="-1285354" y="5586451"/>
            <a:ext cx="4134255" cy="283798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2631067" y="2748142"/>
            <a:ext cx="6171429" cy="912568"/>
            <a:chOff x="2631067" y="2748142"/>
            <a:chExt cx="6171429" cy="912568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631067" y="2748142"/>
              <a:ext cx="6171429" cy="91256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631067" y="3956616"/>
            <a:ext cx="6171429" cy="3029317"/>
            <a:chOff x="2631067" y="3956616"/>
            <a:chExt cx="6171429" cy="3029317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631067" y="3956616"/>
              <a:ext cx="6171429" cy="302931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2631067" y="2886558"/>
            <a:ext cx="4824998" cy="973061"/>
            <a:chOff x="2631067" y="2886558"/>
            <a:chExt cx="4824998" cy="973061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631067" y="2886558"/>
              <a:ext cx="4824998" cy="973061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462115" y="7067097"/>
            <a:ext cx="4366341" cy="277770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0267231" y="1982322"/>
            <a:ext cx="7031048" cy="956619"/>
            <a:chOff x="10267231" y="1982322"/>
            <a:chExt cx="7031048" cy="956619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267231" y="1982322"/>
              <a:ext cx="7031048" cy="95661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0243660" y="3055531"/>
            <a:ext cx="7078190" cy="1802170"/>
            <a:chOff x="10243660" y="3055531"/>
            <a:chExt cx="7078190" cy="1802170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243660" y="3055531"/>
              <a:ext cx="7078190" cy="1802170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5528464" y="3489949"/>
            <a:ext cx="2283363" cy="801856"/>
            <a:chOff x="15528464" y="3489949"/>
            <a:chExt cx="2283363" cy="801856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5528464" y="3489949"/>
              <a:ext cx="2283363" cy="801856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3408730" y="4806792"/>
            <a:ext cx="3882512" cy="277770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3920906" y="8140563"/>
            <a:ext cx="4141795" cy="615690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3920906" y="8860766"/>
            <a:ext cx="4170366" cy="615690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1872575" y="8860766"/>
            <a:ext cx="3911356" cy="627013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6998857" y="5686857"/>
            <a:ext cx="5028571" cy="740571"/>
            <a:chOff x="6998857" y="5686857"/>
            <a:chExt cx="5028571" cy="740571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 rot="5400000">
              <a:off x="6998857" y="5686857"/>
              <a:ext cx="5028571" cy="740571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2911131" y="8170966"/>
            <a:ext cx="522058" cy="522058"/>
            <a:chOff x="2911131" y="8170966"/>
            <a:chExt cx="522058" cy="522058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2911131" y="8170966"/>
              <a:ext cx="522058" cy="522058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2911131" y="8917907"/>
            <a:ext cx="522058" cy="522058"/>
            <a:chOff x="2911131" y="8917907"/>
            <a:chExt cx="522058" cy="522058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2911131" y="8917907"/>
              <a:ext cx="522058" cy="522058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0937529" y="8917907"/>
            <a:ext cx="522058" cy="522058"/>
            <a:chOff x="10937529" y="8917907"/>
            <a:chExt cx="522058" cy="522058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0937529" y="8917907"/>
              <a:ext cx="522058" cy="522058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0267231" y="5203513"/>
            <a:ext cx="7031048" cy="564404"/>
            <a:chOff x="10267231" y="5203513"/>
            <a:chExt cx="7031048" cy="564404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0267231" y="5203513"/>
              <a:ext cx="7031048" cy="564404"/>
            </a:xfrm>
            <a:prstGeom prst="rect">
              <a:avLst/>
            </a:prstGeom>
          </p:spPr>
        </p:pic>
      </p:grpSp>
      <p:pic>
        <p:nvPicPr>
          <p:cNvPr id="59" name="Object 58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3550594" y="8123264"/>
            <a:ext cx="3694646" cy="277770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10357765" y="5902542"/>
            <a:ext cx="7148032" cy="2268424"/>
            <a:chOff x="10357765" y="5902542"/>
            <a:chExt cx="7148032" cy="2268424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0357765" y="5902542"/>
              <a:ext cx="7148032" cy="2268424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0109100" y="7388449"/>
            <a:ext cx="7396697" cy="838694"/>
            <a:chOff x="10109100" y="7388449"/>
            <a:chExt cx="7396697" cy="838694"/>
          </a:xfrm>
        </p:grpSpPr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0109100" y="7388449"/>
              <a:ext cx="7396697" cy="83869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5FD06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97658" y="0"/>
            <a:ext cx="16788056" cy="10299060"/>
            <a:chOff x="1497658" y="0"/>
            <a:chExt cx="16788056" cy="1029906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97658" y="0"/>
              <a:ext cx="16788056" cy="1029906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737042" y="1313085"/>
            <a:ext cx="4309834" cy="60265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806669" y="590929"/>
            <a:ext cx="5101276" cy="102277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07122" y="1799009"/>
            <a:ext cx="16778592" cy="38095"/>
            <a:chOff x="1507122" y="1799009"/>
            <a:chExt cx="16778592" cy="3809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07122" y="1799009"/>
              <a:ext cx="16778592" cy="3809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769821" y="665901"/>
            <a:ext cx="260454" cy="260454"/>
            <a:chOff x="7769821" y="665901"/>
            <a:chExt cx="260454" cy="26045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769821" y="665901"/>
              <a:ext cx="260454" cy="26045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0" y="0"/>
            <a:ext cx="1483282" cy="1837105"/>
            <a:chOff x="0" y="0"/>
            <a:chExt cx="1483282" cy="183710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0"/>
              <a:ext cx="1483282" cy="1837105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10598" y="863970"/>
            <a:ext cx="1028901" cy="41387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901905" y="2333926"/>
            <a:ext cx="14139172" cy="7271895"/>
            <a:chOff x="2901905" y="2333926"/>
            <a:chExt cx="14139172" cy="727189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901905" y="2333926"/>
              <a:ext cx="14139172" cy="727189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8616195"/>
            <a:ext cx="18296057" cy="1669519"/>
            <a:chOff x="0" y="8616195"/>
            <a:chExt cx="18296057" cy="16695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8616195"/>
              <a:ext cx="18296057" cy="16695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019782" y="1524041"/>
            <a:ext cx="6246150" cy="6246150"/>
            <a:chOff x="6019782" y="1524041"/>
            <a:chExt cx="6246150" cy="624615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19782" y="1524041"/>
              <a:ext cx="6246150" cy="624615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624559" y="3244450"/>
            <a:ext cx="4545126" cy="277732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767321" y="1214548"/>
            <a:ext cx="749641" cy="749641"/>
            <a:chOff x="8767321" y="1214548"/>
            <a:chExt cx="749641" cy="74964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767321" y="1214548"/>
              <a:ext cx="749641" cy="749641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954506" y="9152220"/>
            <a:ext cx="9439605" cy="525071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683410" y="1100090"/>
            <a:ext cx="910068" cy="95036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869214" y="1646262"/>
            <a:ext cx="2321949" cy="2321949"/>
            <a:chOff x="10869214" y="1646262"/>
            <a:chExt cx="2321949" cy="232194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240000">
              <a:off x="10869214" y="1646262"/>
              <a:ext cx="2321949" cy="232194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566497" y="4543289"/>
            <a:ext cx="4388905" cy="4388905"/>
            <a:chOff x="2566497" y="4543289"/>
            <a:chExt cx="4388905" cy="438890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566497" y="4543289"/>
              <a:ext cx="4388905" cy="438890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5FD06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07122" y="0"/>
            <a:ext cx="16778592" cy="10299060"/>
            <a:chOff x="1507122" y="0"/>
            <a:chExt cx="16778592" cy="1029906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07122" y="0"/>
              <a:ext cx="16778592" cy="1029906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07122" y="1799009"/>
            <a:ext cx="16778592" cy="38095"/>
            <a:chOff x="1507122" y="1799009"/>
            <a:chExt cx="16778592" cy="3809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07122" y="1799009"/>
              <a:ext cx="16778592" cy="3809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0"/>
            <a:ext cx="1507122" cy="1837105"/>
            <a:chOff x="0" y="0"/>
            <a:chExt cx="1507122" cy="183710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507122" cy="1837105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10598" y="863970"/>
            <a:ext cx="1028901" cy="413882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806669" y="590929"/>
            <a:ext cx="5102219" cy="104891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786849" y="665901"/>
            <a:ext cx="260454" cy="260454"/>
            <a:chOff x="7786849" y="665901"/>
            <a:chExt cx="260454" cy="26045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786849" y="665901"/>
              <a:ext cx="260454" cy="260454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 rot="-5400000">
            <a:off x="-1285354" y="5586451"/>
            <a:ext cx="4134255" cy="283798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5666776" y="1313087"/>
            <a:ext cx="2130729" cy="54142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7711819" y="2354058"/>
            <a:ext cx="9917177" cy="3290432"/>
            <a:chOff x="7711819" y="2354058"/>
            <a:chExt cx="9917177" cy="3290432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711819" y="2354058"/>
              <a:ext cx="9917177" cy="329043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697443" y="6127405"/>
            <a:ext cx="9967029" cy="3290432"/>
            <a:chOff x="7697443" y="6127405"/>
            <a:chExt cx="9967029" cy="3290432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697443" y="6127405"/>
              <a:ext cx="9967029" cy="3290432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355687" y="3585944"/>
            <a:ext cx="4195282" cy="1392006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331567" y="2353027"/>
            <a:ext cx="3705788" cy="634569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2393778" y="3111627"/>
            <a:ext cx="4495231" cy="66841"/>
            <a:chOff x="2393778" y="3111627"/>
            <a:chExt cx="4495231" cy="66841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10800000">
              <a:off x="2393778" y="3111627"/>
              <a:ext cx="4495231" cy="66841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2363306" y="7307849"/>
            <a:ext cx="3503015" cy="1329358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2339186" y="6074929"/>
            <a:ext cx="1617959" cy="688721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2401397" y="6833532"/>
            <a:ext cx="4495231" cy="66841"/>
            <a:chOff x="2401397" y="6833532"/>
            <a:chExt cx="4495231" cy="66841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-10800000">
              <a:off x="2401397" y="6833532"/>
              <a:ext cx="4495231" cy="6684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5FD06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07122" y="0"/>
            <a:ext cx="16778592" cy="10299060"/>
            <a:chOff x="1507122" y="0"/>
            <a:chExt cx="16778592" cy="1029906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07122" y="0"/>
              <a:ext cx="16778592" cy="1029906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07122" y="1799009"/>
            <a:ext cx="16778592" cy="38095"/>
            <a:chOff x="1507122" y="1799009"/>
            <a:chExt cx="16778592" cy="3809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07122" y="1799009"/>
              <a:ext cx="16778592" cy="3809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0"/>
            <a:ext cx="1507122" cy="1837105"/>
            <a:chOff x="0" y="0"/>
            <a:chExt cx="1507122" cy="183710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507122" cy="1837105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10598" y="863970"/>
            <a:ext cx="1028901" cy="413882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756228" y="7036249"/>
            <a:ext cx="4738043" cy="2029529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774237" y="7036249"/>
            <a:ext cx="3822862" cy="1602834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223209" y="7021878"/>
            <a:ext cx="3612948" cy="160283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679391" y="3070740"/>
            <a:ext cx="3449380" cy="3449380"/>
            <a:chOff x="3679391" y="3070740"/>
            <a:chExt cx="3449380" cy="344938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679391" y="3070740"/>
              <a:ext cx="3449380" cy="344938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420167" y="3072501"/>
            <a:ext cx="3447619" cy="3447619"/>
            <a:chOff x="8420167" y="3072501"/>
            <a:chExt cx="3447619" cy="344761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420167" y="3072501"/>
              <a:ext cx="3447619" cy="344761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080609" y="3072501"/>
            <a:ext cx="3447619" cy="3447619"/>
            <a:chOff x="13080609" y="3072501"/>
            <a:chExt cx="3447619" cy="344761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080609" y="3072501"/>
              <a:ext cx="3447619" cy="3447619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593152" y="4360514"/>
            <a:ext cx="2475726" cy="826697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3253544" y="4363688"/>
            <a:ext cx="2475735" cy="836221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059154" y="4110848"/>
            <a:ext cx="1322923" cy="1356723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1760493" y="4110848"/>
            <a:ext cx="1322923" cy="1356723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5204418" y="3257821"/>
            <a:ext cx="399323" cy="387743"/>
            <a:chOff x="5204418" y="3257821"/>
            <a:chExt cx="399323" cy="387743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204418" y="3257821"/>
              <a:ext cx="399323" cy="38774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944315" y="3257821"/>
            <a:ext cx="399323" cy="387743"/>
            <a:chOff x="9944315" y="3257821"/>
            <a:chExt cx="399323" cy="387743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944315" y="3257821"/>
              <a:ext cx="399323" cy="38774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4604722" y="3257821"/>
            <a:ext cx="399323" cy="387743"/>
            <a:chOff x="14604722" y="3257821"/>
            <a:chExt cx="399323" cy="387743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604722" y="3257821"/>
              <a:ext cx="399323" cy="387743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2806669" y="590929"/>
            <a:ext cx="5102219" cy="1048914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7786849" y="665901"/>
            <a:ext cx="260454" cy="260454"/>
            <a:chOff x="7786849" y="665901"/>
            <a:chExt cx="260454" cy="260454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786849" y="665901"/>
              <a:ext cx="260454" cy="260454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 rot="-5400000">
            <a:off x="-1285354" y="5586451"/>
            <a:ext cx="4134255" cy="283798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3395086" y="1313087"/>
            <a:ext cx="4619348" cy="541424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3853255" y="4360514"/>
            <a:ext cx="2475516" cy="83172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19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2022-09-19T02:53:31Z</dcterms:created>
  <dcterms:modified xsi:type="dcterms:W3CDTF">2022-09-19T02:53:31Z</dcterms:modified>
</cp:coreProperties>
</file>